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drawing6.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diagrams/drawing4.xml" ContentType="application/vnd.ms-office.drawingml.diagramDrawing+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Default Extension="vml" ContentType="application/vnd.openxmlformats-officedocument.vmlDrawing"/>
  <Override PartName="/ppt/diagrams/layout2.xml" ContentType="application/vnd.openxmlformats-officedocument.drawingml.diagramLayout+xml"/>
  <Override PartName="/ppt/diagrams/data5.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sldIdLst>
    <p:sldId id="256" r:id="rId2"/>
    <p:sldId id="281" r:id="rId3"/>
    <p:sldId id="279" r:id="rId4"/>
    <p:sldId id="280" r:id="rId5"/>
    <p:sldId id="257" r:id="rId6"/>
    <p:sldId id="275" r:id="rId7"/>
    <p:sldId id="274" r:id="rId8"/>
    <p:sldId id="268" r:id="rId9"/>
    <p:sldId id="258" r:id="rId10"/>
    <p:sldId id="260" r:id="rId11"/>
    <p:sldId id="261" r:id="rId12"/>
    <p:sldId id="269" r:id="rId13"/>
    <p:sldId id="273" r:id="rId14"/>
    <p:sldId id="262" r:id="rId15"/>
    <p:sldId id="263" r:id="rId16"/>
    <p:sldId id="264" r:id="rId17"/>
    <p:sldId id="266" r:id="rId18"/>
    <p:sldId id="265" r:id="rId19"/>
    <p:sldId id="271" r:id="rId20"/>
    <p:sldId id="272" r:id="rId21"/>
    <p:sldId id="276" r:id="rId22"/>
    <p:sldId id="277" r:id="rId23"/>
    <p:sldId id="278" r:id="rId24"/>
    <p:sldId id="267" r:id="rId25"/>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947" autoAdjust="0"/>
    <p:restoredTop sz="94660"/>
  </p:normalViewPr>
  <p:slideViewPr>
    <p:cSldViewPr>
      <p:cViewPr>
        <p:scale>
          <a:sx n="69" d="100"/>
          <a:sy n="69" d="100"/>
        </p:scale>
        <p:origin x="-126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5">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6">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862438-FB1E-4E6F-9251-7DCAA72B8B15}" type="doc">
      <dgm:prSet loTypeId="urn:microsoft.com/office/officeart/2008/layout/VerticalCurvedList" loCatId="list" qsTypeId="urn:microsoft.com/office/officeart/2005/8/quickstyle/3d7" qsCatId="3D" csTypeId="urn:microsoft.com/office/officeart/2005/8/colors/accent1_2#1" csCatId="accent1" phldr="1"/>
      <dgm:spPr/>
      <dgm:t>
        <a:bodyPr/>
        <a:lstStyle/>
        <a:p>
          <a:endParaRPr lang="el-GR"/>
        </a:p>
      </dgm:t>
    </dgm:pt>
    <dgm:pt modelId="{21F425DD-6D68-4EF9-8E9A-DC0168F091D8}">
      <dgm:prSet phldrT="[Text]" custT="1"/>
      <dgm:spPr/>
      <dgm:t>
        <a:bodyPr/>
        <a:lstStyle/>
        <a:p>
          <a:r>
            <a:rPr lang="en-US" sz="2000" dirty="0" smtClean="0"/>
            <a:t>Polynomials can be used to model many aspects of the physical world.</a:t>
          </a:r>
        </a:p>
        <a:p>
          <a:r>
            <a:rPr lang="en-US" sz="2000" dirty="0" smtClean="0"/>
            <a:t>Polynomials are used to model the height of thrown objects.</a:t>
          </a:r>
        </a:p>
      </dgm:t>
    </dgm:pt>
    <dgm:pt modelId="{674A6998-DFE5-46D8-B4E2-84F2FDC0F234}" type="parTrans" cxnId="{9FE7084B-73A4-42CF-A3CB-849C86254E71}">
      <dgm:prSet/>
      <dgm:spPr/>
      <dgm:t>
        <a:bodyPr/>
        <a:lstStyle/>
        <a:p>
          <a:endParaRPr lang="el-GR"/>
        </a:p>
      </dgm:t>
    </dgm:pt>
    <dgm:pt modelId="{8CC1D984-FE22-4A7E-A6B3-E04F35832BD7}" type="sibTrans" cxnId="{9FE7084B-73A4-42CF-A3CB-849C86254E71}">
      <dgm:prSet/>
      <dgm:spPr/>
      <dgm:t>
        <a:bodyPr/>
        <a:lstStyle/>
        <a:p>
          <a:endParaRPr lang="el-GR"/>
        </a:p>
      </dgm:t>
    </dgm:pt>
    <dgm:pt modelId="{7ACCF578-D402-4A02-A475-E0E3F7B272C9}">
      <dgm:prSet phldrT="[Text]" custT="1"/>
      <dgm:spPr/>
      <dgm:t>
        <a:bodyPr/>
        <a:lstStyle/>
        <a:p>
          <a:r>
            <a:rPr lang="en-US" sz="2000" dirty="0" smtClean="0"/>
            <a:t>Polynomials are also good for approximating other more complicated functions, for that we use  Taylor  series.</a:t>
          </a:r>
        </a:p>
        <a:p>
          <a:endParaRPr lang="en-US" sz="800" dirty="0" smtClean="0"/>
        </a:p>
      </dgm:t>
    </dgm:pt>
    <dgm:pt modelId="{7A540FAD-3231-44E6-91B9-8419401CC49E}" type="parTrans" cxnId="{35892FD7-2453-4307-9773-C1AD31D4549E}">
      <dgm:prSet/>
      <dgm:spPr/>
      <dgm:t>
        <a:bodyPr/>
        <a:lstStyle/>
        <a:p>
          <a:endParaRPr lang="el-GR"/>
        </a:p>
      </dgm:t>
    </dgm:pt>
    <dgm:pt modelId="{1E8AE167-680C-4B27-9FB9-EA0C119157DD}" type="sibTrans" cxnId="{35892FD7-2453-4307-9773-C1AD31D4549E}">
      <dgm:prSet/>
      <dgm:spPr/>
      <dgm:t>
        <a:bodyPr/>
        <a:lstStyle/>
        <a:p>
          <a:endParaRPr lang="el-GR"/>
        </a:p>
      </dgm:t>
    </dgm:pt>
    <dgm:pt modelId="{36847B7D-D527-4097-8B79-5644C5CC224B}">
      <dgm:prSet phldrT="[Text]" phldr="1"/>
      <dgm:spPr/>
      <dgm:t>
        <a:bodyPr/>
        <a:lstStyle/>
        <a:p>
          <a:endParaRPr lang="el-GR" sz="600"/>
        </a:p>
      </dgm:t>
    </dgm:pt>
    <dgm:pt modelId="{95C54927-87B1-4D35-A1F6-9B2EBD6C2397}" type="parTrans" cxnId="{88D4380F-E10A-4FDD-B24E-4D24C268CB07}">
      <dgm:prSet/>
      <dgm:spPr/>
      <dgm:t>
        <a:bodyPr/>
        <a:lstStyle/>
        <a:p>
          <a:endParaRPr lang="el-GR"/>
        </a:p>
      </dgm:t>
    </dgm:pt>
    <dgm:pt modelId="{2CAC9BE5-1FA2-4427-839D-6CB66E0C827B}" type="sibTrans" cxnId="{88D4380F-E10A-4FDD-B24E-4D24C268CB07}">
      <dgm:prSet/>
      <dgm:spPr/>
      <dgm:t>
        <a:bodyPr/>
        <a:lstStyle/>
        <a:p>
          <a:endParaRPr lang="el-GR"/>
        </a:p>
      </dgm:t>
    </dgm:pt>
    <dgm:pt modelId="{B5EE2FD8-E4AC-4BB0-A6F0-EFE004FFCD7B}">
      <dgm:prSet phldrT="[Text]" phldr="1"/>
      <dgm:spPr/>
      <dgm:t>
        <a:bodyPr/>
        <a:lstStyle/>
        <a:p>
          <a:endParaRPr lang="el-GR" sz="600"/>
        </a:p>
      </dgm:t>
    </dgm:pt>
    <dgm:pt modelId="{18DECC64-525F-4465-968C-E43487A4A48D}" type="parTrans" cxnId="{50022629-25AF-4AED-9826-909DE58CF9E6}">
      <dgm:prSet/>
      <dgm:spPr/>
      <dgm:t>
        <a:bodyPr/>
        <a:lstStyle/>
        <a:p>
          <a:endParaRPr lang="el-GR"/>
        </a:p>
      </dgm:t>
    </dgm:pt>
    <dgm:pt modelId="{213970C6-E9C0-4808-881D-CE2D3D889F04}" type="sibTrans" cxnId="{50022629-25AF-4AED-9826-909DE58CF9E6}">
      <dgm:prSet/>
      <dgm:spPr/>
      <dgm:t>
        <a:bodyPr/>
        <a:lstStyle/>
        <a:p>
          <a:endParaRPr lang="el-GR"/>
        </a:p>
      </dgm:t>
    </dgm:pt>
    <dgm:pt modelId="{629691C0-88EB-408C-BC19-FC03750F5590}">
      <dgm:prSet phldrT="[Text]"/>
      <dgm:spPr/>
      <dgm:t>
        <a:bodyPr/>
        <a:lstStyle/>
        <a:p>
          <a:endParaRPr lang="el-GR" sz="600"/>
        </a:p>
      </dgm:t>
    </dgm:pt>
    <dgm:pt modelId="{C9234197-4B7B-4275-A7B5-8377ED3585D5}" type="parTrans" cxnId="{FBC59A0C-A8B3-4648-ADB7-D86200A8AA5F}">
      <dgm:prSet/>
      <dgm:spPr/>
      <dgm:t>
        <a:bodyPr/>
        <a:lstStyle/>
        <a:p>
          <a:endParaRPr lang="el-GR"/>
        </a:p>
      </dgm:t>
    </dgm:pt>
    <dgm:pt modelId="{6F088A36-41A7-42DA-9F96-67EAD66D3E6F}" type="sibTrans" cxnId="{FBC59A0C-A8B3-4648-ADB7-D86200A8AA5F}">
      <dgm:prSet/>
      <dgm:spPr/>
      <dgm:t>
        <a:bodyPr/>
        <a:lstStyle/>
        <a:p>
          <a:endParaRPr lang="el-GR"/>
        </a:p>
      </dgm:t>
    </dgm:pt>
    <dgm:pt modelId="{F115E340-E4B8-4D3B-87F4-F7A98F70AD1D}">
      <dgm:prSet phldrT="[Text]"/>
      <dgm:spPr/>
      <dgm:t>
        <a:bodyPr/>
        <a:lstStyle/>
        <a:p>
          <a:endParaRPr lang="el-GR" sz="600"/>
        </a:p>
      </dgm:t>
    </dgm:pt>
    <dgm:pt modelId="{4F61E93B-CD4A-4FD2-AD10-0D096DCF1DD5}" type="parTrans" cxnId="{0E869825-25DA-41B3-8FBD-3C2CA9D7637F}">
      <dgm:prSet/>
      <dgm:spPr/>
      <dgm:t>
        <a:bodyPr/>
        <a:lstStyle/>
        <a:p>
          <a:endParaRPr lang="el-GR"/>
        </a:p>
      </dgm:t>
    </dgm:pt>
    <dgm:pt modelId="{8681C244-42B0-4AB7-81DF-13B0085905DA}" type="sibTrans" cxnId="{0E869825-25DA-41B3-8FBD-3C2CA9D7637F}">
      <dgm:prSet/>
      <dgm:spPr/>
      <dgm:t>
        <a:bodyPr/>
        <a:lstStyle/>
        <a:p>
          <a:endParaRPr lang="el-GR"/>
        </a:p>
      </dgm:t>
    </dgm:pt>
    <dgm:pt modelId="{1E727C24-E7B7-4EE7-91BA-B10163195E38}">
      <dgm:prSet phldrT="[Text]"/>
      <dgm:spPr/>
      <dgm:t>
        <a:bodyPr/>
        <a:lstStyle/>
        <a:p>
          <a:endParaRPr lang="el-GR" sz="600"/>
        </a:p>
      </dgm:t>
    </dgm:pt>
    <dgm:pt modelId="{292ADB26-975D-442B-B9B3-8F4976508C02}" type="parTrans" cxnId="{73855CC3-D5B8-413C-A3D7-B202EBBD0147}">
      <dgm:prSet/>
      <dgm:spPr/>
      <dgm:t>
        <a:bodyPr/>
        <a:lstStyle/>
        <a:p>
          <a:endParaRPr lang="el-GR"/>
        </a:p>
      </dgm:t>
    </dgm:pt>
    <dgm:pt modelId="{5F17D8C5-1B95-4647-86AE-2291AA33D72B}" type="sibTrans" cxnId="{73855CC3-D5B8-413C-A3D7-B202EBBD0147}">
      <dgm:prSet/>
      <dgm:spPr/>
      <dgm:t>
        <a:bodyPr/>
        <a:lstStyle/>
        <a:p>
          <a:endParaRPr lang="el-GR"/>
        </a:p>
      </dgm:t>
    </dgm:pt>
    <dgm:pt modelId="{858406F5-F8DD-49B4-9AD5-0AA91B7F5834}" type="pres">
      <dgm:prSet presAssocID="{94862438-FB1E-4E6F-9251-7DCAA72B8B15}" presName="Name0" presStyleCnt="0">
        <dgm:presLayoutVars>
          <dgm:chMax val="7"/>
          <dgm:chPref val="7"/>
          <dgm:dir/>
        </dgm:presLayoutVars>
      </dgm:prSet>
      <dgm:spPr/>
      <dgm:t>
        <a:bodyPr/>
        <a:lstStyle/>
        <a:p>
          <a:endParaRPr lang="el-GR"/>
        </a:p>
      </dgm:t>
    </dgm:pt>
    <dgm:pt modelId="{C5861B04-042A-49AC-9F95-4A94E4E0EEBF}" type="pres">
      <dgm:prSet presAssocID="{94862438-FB1E-4E6F-9251-7DCAA72B8B15}" presName="Name1" presStyleCnt="0"/>
      <dgm:spPr/>
      <dgm:t>
        <a:bodyPr/>
        <a:lstStyle/>
        <a:p>
          <a:endParaRPr lang="el-GR"/>
        </a:p>
      </dgm:t>
    </dgm:pt>
    <dgm:pt modelId="{DEE21888-01B2-4C1B-BDFB-07A76AC0E7AF}" type="pres">
      <dgm:prSet presAssocID="{94862438-FB1E-4E6F-9251-7DCAA72B8B15}" presName="cycle" presStyleCnt="0"/>
      <dgm:spPr/>
      <dgm:t>
        <a:bodyPr/>
        <a:lstStyle/>
        <a:p>
          <a:endParaRPr lang="el-GR"/>
        </a:p>
      </dgm:t>
    </dgm:pt>
    <dgm:pt modelId="{5AB4C4DC-6AEB-4EB5-9B9B-54CAE652E9B8}" type="pres">
      <dgm:prSet presAssocID="{94862438-FB1E-4E6F-9251-7DCAA72B8B15}" presName="srcNode" presStyleLbl="node1" presStyleIdx="0" presStyleCnt="2"/>
      <dgm:spPr/>
      <dgm:t>
        <a:bodyPr/>
        <a:lstStyle/>
        <a:p>
          <a:endParaRPr lang="el-GR"/>
        </a:p>
      </dgm:t>
    </dgm:pt>
    <dgm:pt modelId="{2B477D36-DB64-4B35-855C-86D3F531CEC9}" type="pres">
      <dgm:prSet presAssocID="{94862438-FB1E-4E6F-9251-7DCAA72B8B15}" presName="conn" presStyleLbl="parChTrans1D2" presStyleIdx="0" presStyleCnt="1"/>
      <dgm:spPr/>
      <dgm:t>
        <a:bodyPr/>
        <a:lstStyle/>
        <a:p>
          <a:endParaRPr lang="el-GR"/>
        </a:p>
      </dgm:t>
    </dgm:pt>
    <dgm:pt modelId="{278B9FB0-EF14-44FA-B084-3571BC7EF74E}" type="pres">
      <dgm:prSet presAssocID="{94862438-FB1E-4E6F-9251-7DCAA72B8B15}" presName="extraNode" presStyleLbl="node1" presStyleIdx="0" presStyleCnt="2"/>
      <dgm:spPr/>
      <dgm:t>
        <a:bodyPr/>
        <a:lstStyle/>
        <a:p>
          <a:endParaRPr lang="el-GR"/>
        </a:p>
      </dgm:t>
    </dgm:pt>
    <dgm:pt modelId="{CB9E55F6-4DEF-45E9-8CDB-205078B13157}" type="pres">
      <dgm:prSet presAssocID="{94862438-FB1E-4E6F-9251-7DCAA72B8B15}" presName="dstNode" presStyleLbl="node1" presStyleIdx="0" presStyleCnt="2"/>
      <dgm:spPr/>
      <dgm:t>
        <a:bodyPr/>
        <a:lstStyle/>
        <a:p>
          <a:endParaRPr lang="el-GR"/>
        </a:p>
      </dgm:t>
    </dgm:pt>
    <dgm:pt modelId="{E414B7E2-9ABC-4812-9728-F5DB56DB69D2}" type="pres">
      <dgm:prSet presAssocID="{21F425DD-6D68-4EF9-8E9A-DC0168F091D8}" presName="text_1" presStyleLbl="node1" presStyleIdx="0" presStyleCnt="2" custAng="0" custScaleY="122278" custLinFactNeighborX="-401" custLinFactNeighborY="398">
        <dgm:presLayoutVars>
          <dgm:bulletEnabled val="1"/>
        </dgm:presLayoutVars>
      </dgm:prSet>
      <dgm:spPr>
        <a:prstGeom prst="roundRect">
          <a:avLst/>
        </a:prstGeom>
      </dgm:spPr>
      <dgm:t>
        <a:bodyPr/>
        <a:lstStyle/>
        <a:p>
          <a:endParaRPr lang="el-GR"/>
        </a:p>
      </dgm:t>
    </dgm:pt>
    <dgm:pt modelId="{9FBC492F-9610-45C3-A3C3-C75BAED96C28}" type="pres">
      <dgm:prSet presAssocID="{21F425DD-6D68-4EF9-8E9A-DC0168F091D8}" presName="accent_1" presStyleCnt="0"/>
      <dgm:spPr/>
      <dgm:t>
        <a:bodyPr/>
        <a:lstStyle/>
        <a:p>
          <a:endParaRPr lang="el-GR"/>
        </a:p>
      </dgm:t>
    </dgm:pt>
    <dgm:pt modelId="{ED0B893C-6C23-46FC-9FEF-C0FFB560DFC8}" type="pres">
      <dgm:prSet presAssocID="{21F425DD-6D68-4EF9-8E9A-DC0168F091D8}" presName="accentRepeatNode" presStyleLbl="solidFgAcc1" presStyleIdx="0" presStyleCnt="2"/>
      <dgm:spPr/>
      <dgm:t>
        <a:bodyPr/>
        <a:lstStyle/>
        <a:p>
          <a:endParaRPr lang="el-GR"/>
        </a:p>
      </dgm:t>
    </dgm:pt>
    <dgm:pt modelId="{AD49AEB2-C550-4818-B577-5C8DE4F1CD01}" type="pres">
      <dgm:prSet presAssocID="{7ACCF578-D402-4A02-A475-E0E3F7B272C9}" presName="text_2" presStyleLbl="node1" presStyleIdx="1" presStyleCnt="2" custLinFactNeighborX="576" custLinFactNeighborY="6306">
        <dgm:presLayoutVars>
          <dgm:bulletEnabled val="1"/>
        </dgm:presLayoutVars>
      </dgm:prSet>
      <dgm:spPr/>
      <dgm:t>
        <a:bodyPr/>
        <a:lstStyle/>
        <a:p>
          <a:endParaRPr lang="el-GR"/>
        </a:p>
      </dgm:t>
    </dgm:pt>
    <dgm:pt modelId="{914EF19A-68FA-4CEE-AC9A-5D2E2144A9A5}" type="pres">
      <dgm:prSet presAssocID="{7ACCF578-D402-4A02-A475-E0E3F7B272C9}" presName="accent_2" presStyleCnt="0"/>
      <dgm:spPr/>
      <dgm:t>
        <a:bodyPr/>
        <a:lstStyle/>
        <a:p>
          <a:endParaRPr lang="el-GR"/>
        </a:p>
      </dgm:t>
    </dgm:pt>
    <dgm:pt modelId="{8EC5B83B-231B-488B-BCB3-27DF333E3CE7}" type="pres">
      <dgm:prSet presAssocID="{7ACCF578-D402-4A02-A475-E0E3F7B272C9}" presName="accentRepeatNode" presStyleLbl="solidFgAcc1" presStyleIdx="1" presStyleCnt="2"/>
      <dgm:spPr/>
      <dgm:t>
        <a:bodyPr/>
        <a:lstStyle/>
        <a:p>
          <a:endParaRPr lang="el-GR"/>
        </a:p>
      </dgm:t>
    </dgm:pt>
  </dgm:ptLst>
  <dgm:cxnLst>
    <dgm:cxn modelId="{03664E57-4BD9-4E37-A343-D1396F7329D8}" type="presOf" srcId="{629691C0-88EB-408C-BC19-FC03750F5590}" destId="{AD49AEB2-C550-4818-B577-5C8DE4F1CD01}" srcOrd="0" destOrd="3" presId="urn:microsoft.com/office/officeart/2008/layout/VerticalCurvedList"/>
    <dgm:cxn modelId="{1C4DCDB5-3680-41EF-B5F7-CFE2528E2375}" type="presOf" srcId="{1E727C24-E7B7-4EE7-91BA-B10163195E38}" destId="{AD49AEB2-C550-4818-B577-5C8DE4F1CD01}" srcOrd="0" destOrd="5" presId="urn:microsoft.com/office/officeart/2008/layout/VerticalCurvedList"/>
    <dgm:cxn modelId="{88D4380F-E10A-4FDD-B24E-4D24C268CB07}" srcId="{7ACCF578-D402-4A02-A475-E0E3F7B272C9}" destId="{36847B7D-D527-4097-8B79-5644C5CC224B}" srcOrd="0" destOrd="0" parTransId="{95C54927-87B1-4D35-A1F6-9B2EBD6C2397}" sibTransId="{2CAC9BE5-1FA2-4427-839D-6CB66E0C827B}"/>
    <dgm:cxn modelId="{9FE7084B-73A4-42CF-A3CB-849C86254E71}" srcId="{94862438-FB1E-4E6F-9251-7DCAA72B8B15}" destId="{21F425DD-6D68-4EF9-8E9A-DC0168F091D8}" srcOrd="0" destOrd="0" parTransId="{674A6998-DFE5-46D8-B4E2-84F2FDC0F234}" sibTransId="{8CC1D984-FE22-4A7E-A6B3-E04F35832BD7}"/>
    <dgm:cxn modelId="{0E869825-25DA-41B3-8FBD-3C2CA9D7637F}" srcId="{629691C0-88EB-408C-BC19-FC03750F5590}" destId="{F115E340-E4B8-4D3B-87F4-F7A98F70AD1D}" srcOrd="0" destOrd="0" parTransId="{4F61E93B-CD4A-4FD2-AD10-0D096DCF1DD5}" sibTransId="{8681C244-42B0-4AB7-81DF-13B0085905DA}"/>
    <dgm:cxn modelId="{ECFCC9E2-EB1E-442D-B196-C1A333CD073C}" type="presOf" srcId="{B5EE2FD8-E4AC-4BB0-A6F0-EFE004FFCD7B}" destId="{AD49AEB2-C550-4818-B577-5C8DE4F1CD01}" srcOrd="0" destOrd="2" presId="urn:microsoft.com/office/officeart/2008/layout/VerticalCurvedList"/>
    <dgm:cxn modelId="{FBC59A0C-A8B3-4648-ADB7-D86200A8AA5F}" srcId="{7ACCF578-D402-4A02-A475-E0E3F7B272C9}" destId="{629691C0-88EB-408C-BC19-FC03750F5590}" srcOrd="2" destOrd="0" parTransId="{C9234197-4B7B-4275-A7B5-8377ED3585D5}" sibTransId="{6F088A36-41A7-42DA-9F96-67EAD66D3E6F}"/>
    <dgm:cxn modelId="{50022629-25AF-4AED-9826-909DE58CF9E6}" srcId="{7ACCF578-D402-4A02-A475-E0E3F7B272C9}" destId="{B5EE2FD8-E4AC-4BB0-A6F0-EFE004FFCD7B}" srcOrd="1" destOrd="0" parTransId="{18DECC64-525F-4465-968C-E43487A4A48D}" sibTransId="{213970C6-E9C0-4808-881D-CE2D3D889F04}"/>
    <dgm:cxn modelId="{25513AB0-9DDD-4EBC-ACF1-29DF7C583626}" type="presOf" srcId="{36847B7D-D527-4097-8B79-5644C5CC224B}" destId="{AD49AEB2-C550-4818-B577-5C8DE4F1CD01}" srcOrd="0" destOrd="1" presId="urn:microsoft.com/office/officeart/2008/layout/VerticalCurvedList"/>
    <dgm:cxn modelId="{73855CC3-D5B8-413C-A3D7-B202EBBD0147}" srcId="{629691C0-88EB-408C-BC19-FC03750F5590}" destId="{1E727C24-E7B7-4EE7-91BA-B10163195E38}" srcOrd="1" destOrd="0" parTransId="{292ADB26-975D-442B-B9B3-8F4976508C02}" sibTransId="{5F17D8C5-1B95-4647-86AE-2291AA33D72B}"/>
    <dgm:cxn modelId="{35892FD7-2453-4307-9773-C1AD31D4549E}" srcId="{94862438-FB1E-4E6F-9251-7DCAA72B8B15}" destId="{7ACCF578-D402-4A02-A475-E0E3F7B272C9}" srcOrd="1" destOrd="0" parTransId="{7A540FAD-3231-44E6-91B9-8419401CC49E}" sibTransId="{1E8AE167-680C-4B27-9FB9-EA0C119157DD}"/>
    <dgm:cxn modelId="{826B64B8-7DEF-4A8C-A4CF-595FC4147686}" type="presOf" srcId="{7ACCF578-D402-4A02-A475-E0E3F7B272C9}" destId="{AD49AEB2-C550-4818-B577-5C8DE4F1CD01}" srcOrd="0" destOrd="0" presId="urn:microsoft.com/office/officeart/2008/layout/VerticalCurvedList"/>
    <dgm:cxn modelId="{FEC093B9-7E2F-4026-AC77-8E83A0F082C9}" type="presOf" srcId="{94862438-FB1E-4E6F-9251-7DCAA72B8B15}" destId="{858406F5-F8DD-49B4-9AD5-0AA91B7F5834}" srcOrd="0" destOrd="0" presId="urn:microsoft.com/office/officeart/2008/layout/VerticalCurvedList"/>
    <dgm:cxn modelId="{39853890-5DED-460D-8FBB-C58C8A8365C9}" type="presOf" srcId="{8CC1D984-FE22-4A7E-A6B3-E04F35832BD7}" destId="{2B477D36-DB64-4B35-855C-86D3F531CEC9}" srcOrd="0" destOrd="0" presId="urn:microsoft.com/office/officeart/2008/layout/VerticalCurvedList"/>
    <dgm:cxn modelId="{C45ED9FF-CB06-47F6-B24C-D35C57778AC9}" type="presOf" srcId="{21F425DD-6D68-4EF9-8E9A-DC0168F091D8}" destId="{E414B7E2-9ABC-4812-9728-F5DB56DB69D2}" srcOrd="0" destOrd="0" presId="urn:microsoft.com/office/officeart/2008/layout/VerticalCurvedList"/>
    <dgm:cxn modelId="{B98D6B9B-9C12-4FFB-83F2-AEAC3BF51C1F}" type="presOf" srcId="{F115E340-E4B8-4D3B-87F4-F7A98F70AD1D}" destId="{AD49AEB2-C550-4818-B577-5C8DE4F1CD01}" srcOrd="0" destOrd="4" presId="urn:microsoft.com/office/officeart/2008/layout/VerticalCurvedList"/>
    <dgm:cxn modelId="{2AF7F334-C314-4BC0-805A-9A1309E1615A}" type="presParOf" srcId="{858406F5-F8DD-49B4-9AD5-0AA91B7F5834}" destId="{C5861B04-042A-49AC-9F95-4A94E4E0EEBF}" srcOrd="0" destOrd="0" presId="urn:microsoft.com/office/officeart/2008/layout/VerticalCurvedList"/>
    <dgm:cxn modelId="{C48D15D0-752E-4DD5-A164-47E37AB82984}" type="presParOf" srcId="{C5861B04-042A-49AC-9F95-4A94E4E0EEBF}" destId="{DEE21888-01B2-4C1B-BDFB-07A76AC0E7AF}" srcOrd="0" destOrd="0" presId="urn:microsoft.com/office/officeart/2008/layout/VerticalCurvedList"/>
    <dgm:cxn modelId="{1DEB2EE4-6D84-429C-944D-62387A64E3A0}" type="presParOf" srcId="{DEE21888-01B2-4C1B-BDFB-07A76AC0E7AF}" destId="{5AB4C4DC-6AEB-4EB5-9B9B-54CAE652E9B8}" srcOrd="0" destOrd="0" presId="urn:microsoft.com/office/officeart/2008/layout/VerticalCurvedList"/>
    <dgm:cxn modelId="{EA9938AF-A13A-41DE-9C35-F0952AA37097}" type="presParOf" srcId="{DEE21888-01B2-4C1B-BDFB-07A76AC0E7AF}" destId="{2B477D36-DB64-4B35-855C-86D3F531CEC9}" srcOrd="1" destOrd="0" presId="urn:microsoft.com/office/officeart/2008/layout/VerticalCurvedList"/>
    <dgm:cxn modelId="{8AAD9921-F768-4722-834F-D1F9CC9C06AC}" type="presParOf" srcId="{DEE21888-01B2-4C1B-BDFB-07A76AC0E7AF}" destId="{278B9FB0-EF14-44FA-B084-3571BC7EF74E}" srcOrd="2" destOrd="0" presId="urn:microsoft.com/office/officeart/2008/layout/VerticalCurvedList"/>
    <dgm:cxn modelId="{8E7BE373-12B2-4BD9-865A-14E99B13592E}" type="presParOf" srcId="{DEE21888-01B2-4C1B-BDFB-07A76AC0E7AF}" destId="{CB9E55F6-4DEF-45E9-8CDB-205078B13157}" srcOrd="3" destOrd="0" presId="urn:microsoft.com/office/officeart/2008/layout/VerticalCurvedList"/>
    <dgm:cxn modelId="{EFCEBE7A-250D-4152-BD2F-38C81F219154}" type="presParOf" srcId="{C5861B04-042A-49AC-9F95-4A94E4E0EEBF}" destId="{E414B7E2-9ABC-4812-9728-F5DB56DB69D2}" srcOrd="1" destOrd="0" presId="urn:microsoft.com/office/officeart/2008/layout/VerticalCurvedList"/>
    <dgm:cxn modelId="{1D577C20-C2F3-4759-8466-64EAE5564AE3}" type="presParOf" srcId="{C5861B04-042A-49AC-9F95-4A94E4E0EEBF}" destId="{9FBC492F-9610-45C3-A3C3-C75BAED96C28}" srcOrd="2" destOrd="0" presId="urn:microsoft.com/office/officeart/2008/layout/VerticalCurvedList"/>
    <dgm:cxn modelId="{03513F6F-48CB-4B05-9985-BDF4E95D6D9A}" type="presParOf" srcId="{9FBC492F-9610-45C3-A3C3-C75BAED96C28}" destId="{ED0B893C-6C23-46FC-9FEF-C0FFB560DFC8}" srcOrd="0" destOrd="0" presId="urn:microsoft.com/office/officeart/2008/layout/VerticalCurvedList"/>
    <dgm:cxn modelId="{964A4266-11E4-4C0C-8627-B8899B7FDC43}" type="presParOf" srcId="{C5861B04-042A-49AC-9F95-4A94E4E0EEBF}" destId="{AD49AEB2-C550-4818-B577-5C8DE4F1CD01}" srcOrd="3" destOrd="0" presId="urn:microsoft.com/office/officeart/2008/layout/VerticalCurvedList"/>
    <dgm:cxn modelId="{BEB90C29-EBF0-46EA-AD34-31D58C0E3E6A}" type="presParOf" srcId="{C5861B04-042A-49AC-9F95-4A94E4E0EEBF}" destId="{914EF19A-68FA-4CEE-AC9A-5D2E2144A9A5}" srcOrd="4" destOrd="0" presId="urn:microsoft.com/office/officeart/2008/layout/VerticalCurvedList"/>
    <dgm:cxn modelId="{9EE87B12-64A6-4876-B87E-6E9262DC41A1}" type="presParOf" srcId="{914EF19A-68FA-4CEE-AC9A-5D2E2144A9A5}" destId="{8EC5B83B-231B-488B-BCB3-27DF333E3CE7}" srcOrd="0" destOrd="0" presId="urn:microsoft.com/office/officeart/2008/layout/VerticalCurvedList"/>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A64EB6D-BF61-44D6-B4AB-6C23A0F90786}" type="doc">
      <dgm:prSet loTypeId="urn:microsoft.com/office/officeart/2005/8/layout/hProcess7#1" loCatId="list" qsTypeId="urn:microsoft.com/office/officeart/2005/8/quickstyle/simple1#1" qsCatId="simple" csTypeId="urn:microsoft.com/office/officeart/2005/8/colors/accent1_2#2" csCatId="accent1" phldr="1"/>
      <dgm:spPr/>
      <dgm:t>
        <a:bodyPr/>
        <a:lstStyle/>
        <a:p>
          <a:endParaRPr lang="el-GR"/>
        </a:p>
      </dgm:t>
    </dgm:pt>
    <dgm:pt modelId="{20D797BD-9EA9-4996-8A9B-51A940712F4A}">
      <dgm:prSet phldrT="[Text]" phldr="1"/>
      <dgm:spPr/>
      <dgm:t>
        <a:bodyPr/>
        <a:lstStyle/>
        <a:p>
          <a:endParaRPr lang="el-GR"/>
        </a:p>
      </dgm:t>
    </dgm:pt>
    <dgm:pt modelId="{EB07095E-20F1-4A3F-BAB5-E37B766434F9}" type="parTrans" cxnId="{E0EC09A5-57A7-4FE1-895A-DB356632DF9C}">
      <dgm:prSet/>
      <dgm:spPr/>
      <dgm:t>
        <a:bodyPr/>
        <a:lstStyle/>
        <a:p>
          <a:endParaRPr lang="el-GR"/>
        </a:p>
      </dgm:t>
    </dgm:pt>
    <dgm:pt modelId="{6812C5E0-50FE-4009-9FA5-31F30EF810A3}" type="sibTrans" cxnId="{E0EC09A5-57A7-4FE1-895A-DB356632DF9C}">
      <dgm:prSet/>
      <dgm:spPr/>
      <dgm:t>
        <a:bodyPr/>
        <a:lstStyle/>
        <a:p>
          <a:endParaRPr lang="el-GR"/>
        </a:p>
      </dgm:t>
    </dgm:pt>
    <dgm:pt modelId="{32768CB6-0659-40A3-8A30-A726AA94BFFC}">
      <dgm:prSet phldrT="[Text]"/>
      <dgm:spPr/>
      <dgm:t>
        <a:bodyPr/>
        <a:lstStyle/>
        <a:p>
          <a:r>
            <a:rPr lang="en-US" dirty="0" smtClean="0"/>
            <a:t>In order to find the value of the polynomial , we replace the X with a certain real number r</a:t>
          </a:r>
          <a:endParaRPr lang="el-GR" dirty="0"/>
        </a:p>
      </dgm:t>
    </dgm:pt>
    <dgm:pt modelId="{6649476E-6DF9-4333-93AD-70BD48B80846}" type="parTrans" cxnId="{C93FEFBB-3B66-44F9-95A8-4E0E8C5A28FB}">
      <dgm:prSet/>
      <dgm:spPr/>
      <dgm:t>
        <a:bodyPr/>
        <a:lstStyle/>
        <a:p>
          <a:endParaRPr lang="el-GR"/>
        </a:p>
      </dgm:t>
    </dgm:pt>
    <dgm:pt modelId="{52865FCF-B15E-4443-AF16-62015B42958A}" type="sibTrans" cxnId="{C93FEFBB-3B66-44F9-95A8-4E0E8C5A28FB}">
      <dgm:prSet/>
      <dgm:spPr/>
      <dgm:t>
        <a:bodyPr/>
        <a:lstStyle/>
        <a:p>
          <a:endParaRPr lang="el-GR"/>
        </a:p>
      </dgm:t>
    </dgm:pt>
    <dgm:pt modelId="{72BEA4DD-8314-4799-B13E-9F975FA9526B}">
      <dgm:prSet phldrT="[Text]" phldr="1"/>
      <dgm:spPr/>
      <dgm:t>
        <a:bodyPr/>
        <a:lstStyle/>
        <a:p>
          <a:endParaRPr lang="el-GR"/>
        </a:p>
      </dgm:t>
    </dgm:pt>
    <dgm:pt modelId="{4EE90942-9091-4A30-BC90-D207FAC9A47B}" type="parTrans" cxnId="{0D3A7B0C-AACC-4BC3-AB85-41E53C5AB1A7}">
      <dgm:prSet/>
      <dgm:spPr/>
      <dgm:t>
        <a:bodyPr/>
        <a:lstStyle/>
        <a:p>
          <a:endParaRPr lang="el-GR"/>
        </a:p>
      </dgm:t>
    </dgm:pt>
    <dgm:pt modelId="{9078EE3E-8EFC-4226-865F-A303FAE2E0DB}" type="sibTrans" cxnId="{0D3A7B0C-AACC-4BC3-AB85-41E53C5AB1A7}">
      <dgm:prSet/>
      <dgm:spPr/>
      <dgm:t>
        <a:bodyPr/>
        <a:lstStyle/>
        <a:p>
          <a:endParaRPr lang="el-GR"/>
        </a:p>
      </dgm:t>
    </dgm:pt>
    <dgm:pt modelId="{1C3E24E8-ECAE-44CB-A5B5-CFC2C0130106}">
      <dgm:prSet phldrT="[Text]"/>
      <dgm:spPr/>
      <dgm:t>
        <a:bodyPr/>
        <a:lstStyle/>
        <a:p>
          <a:r>
            <a:rPr lang="en-US" dirty="0" smtClean="0"/>
            <a:t>The expression that forms is called numerical value of the polynomial for X=r</a:t>
          </a:r>
          <a:endParaRPr lang="el-GR" dirty="0"/>
        </a:p>
      </dgm:t>
    </dgm:pt>
    <dgm:pt modelId="{29489AA3-C8A8-4A94-A725-07B65DF59B14}" type="parTrans" cxnId="{3A757D7E-75F1-463B-9920-00A482F27088}">
      <dgm:prSet/>
      <dgm:spPr/>
      <dgm:t>
        <a:bodyPr/>
        <a:lstStyle/>
        <a:p>
          <a:endParaRPr lang="el-GR"/>
        </a:p>
      </dgm:t>
    </dgm:pt>
    <dgm:pt modelId="{9267A91B-7C0B-4DA1-B8AC-27FAF71D79D4}" type="sibTrans" cxnId="{3A757D7E-75F1-463B-9920-00A482F27088}">
      <dgm:prSet/>
      <dgm:spPr/>
      <dgm:t>
        <a:bodyPr/>
        <a:lstStyle/>
        <a:p>
          <a:endParaRPr lang="el-GR"/>
        </a:p>
      </dgm:t>
    </dgm:pt>
    <dgm:pt modelId="{4F7D9A68-962D-4C61-B60E-F792D6B8437C}" type="pres">
      <dgm:prSet presAssocID="{BA64EB6D-BF61-44D6-B4AB-6C23A0F90786}" presName="Name0" presStyleCnt="0">
        <dgm:presLayoutVars>
          <dgm:dir/>
          <dgm:animLvl val="lvl"/>
          <dgm:resizeHandles val="exact"/>
        </dgm:presLayoutVars>
      </dgm:prSet>
      <dgm:spPr/>
      <dgm:t>
        <a:bodyPr/>
        <a:lstStyle/>
        <a:p>
          <a:endParaRPr lang="el-GR"/>
        </a:p>
      </dgm:t>
    </dgm:pt>
    <dgm:pt modelId="{33301744-6379-4CEC-B280-9A32B1A6EE7C}" type="pres">
      <dgm:prSet presAssocID="{20D797BD-9EA9-4996-8A9B-51A940712F4A}" presName="compositeNode" presStyleCnt="0">
        <dgm:presLayoutVars>
          <dgm:bulletEnabled val="1"/>
        </dgm:presLayoutVars>
      </dgm:prSet>
      <dgm:spPr/>
    </dgm:pt>
    <dgm:pt modelId="{3DD6232F-46EB-4DD2-803F-D32AF583ED9E}" type="pres">
      <dgm:prSet presAssocID="{20D797BD-9EA9-4996-8A9B-51A940712F4A}" presName="bgRect" presStyleLbl="node1" presStyleIdx="0" presStyleCnt="2"/>
      <dgm:spPr/>
      <dgm:t>
        <a:bodyPr/>
        <a:lstStyle/>
        <a:p>
          <a:endParaRPr lang="el-GR"/>
        </a:p>
      </dgm:t>
    </dgm:pt>
    <dgm:pt modelId="{47717B7E-9C54-4FCC-B93F-83C128F708BB}" type="pres">
      <dgm:prSet presAssocID="{20D797BD-9EA9-4996-8A9B-51A940712F4A}" presName="parentNode" presStyleLbl="node1" presStyleIdx="0" presStyleCnt="2">
        <dgm:presLayoutVars>
          <dgm:chMax val="0"/>
          <dgm:bulletEnabled val="1"/>
        </dgm:presLayoutVars>
      </dgm:prSet>
      <dgm:spPr/>
      <dgm:t>
        <a:bodyPr/>
        <a:lstStyle/>
        <a:p>
          <a:endParaRPr lang="el-GR"/>
        </a:p>
      </dgm:t>
    </dgm:pt>
    <dgm:pt modelId="{E17EED4E-5CFE-45AC-9DE0-4BE289219A05}" type="pres">
      <dgm:prSet presAssocID="{20D797BD-9EA9-4996-8A9B-51A940712F4A}" presName="childNode" presStyleLbl="node1" presStyleIdx="0" presStyleCnt="2">
        <dgm:presLayoutVars>
          <dgm:bulletEnabled val="1"/>
        </dgm:presLayoutVars>
      </dgm:prSet>
      <dgm:spPr/>
      <dgm:t>
        <a:bodyPr/>
        <a:lstStyle/>
        <a:p>
          <a:endParaRPr lang="el-GR"/>
        </a:p>
      </dgm:t>
    </dgm:pt>
    <dgm:pt modelId="{D732E931-E2DE-4A2C-B98E-38BA6D589DB2}" type="pres">
      <dgm:prSet presAssocID="{6812C5E0-50FE-4009-9FA5-31F30EF810A3}" presName="hSp" presStyleCnt="0"/>
      <dgm:spPr/>
    </dgm:pt>
    <dgm:pt modelId="{4B0B2189-98DE-4F6E-AF91-5B873754C316}" type="pres">
      <dgm:prSet presAssocID="{6812C5E0-50FE-4009-9FA5-31F30EF810A3}" presName="vProcSp" presStyleCnt="0"/>
      <dgm:spPr/>
    </dgm:pt>
    <dgm:pt modelId="{5B309190-B295-48D1-81D2-771F115F1B0B}" type="pres">
      <dgm:prSet presAssocID="{6812C5E0-50FE-4009-9FA5-31F30EF810A3}" presName="vSp1" presStyleCnt="0"/>
      <dgm:spPr/>
    </dgm:pt>
    <dgm:pt modelId="{1F873C92-607E-43C6-A291-AD9A025AC39D}" type="pres">
      <dgm:prSet presAssocID="{6812C5E0-50FE-4009-9FA5-31F30EF810A3}" presName="simulatedConn" presStyleLbl="solidFgAcc1" presStyleIdx="0" presStyleCnt="1"/>
      <dgm:spPr/>
    </dgm:pt>
    <dgm:pt modelId="{82026BA7-A5F1-4345-A740-857B6971AD9A}" type="pres">
      <dgm:prSet presAssocID="{6812C5E0-50FE-4009-9FA5-31F30EF810A3}" presName="vSp2" presStyleCnt="0"/>
      <dgm:spPr/>
    </dgm:pt>
    <dgm:pt modelId="{3617CAAE-89E4-4CE2-8355-07D2035BBA8F}" type="pres">
      <dgm:prSet presAssocID="{6812C5E0-50FE-4009-9FA5-31F30EF810A3}" presName="sibTrans" presStyleCnt="0"/>
      <dgm:spPr/>
    </dgm:pt>
    <dgm:pt modelId="{F1C18987-73D2-4DB6-ABD9-D0C4CBF40A01}" type="pres">
      <dgm:prSet presAssocID="{72BEA4DD-8314-4799-B13E-9F975FA9526B}" presName="compositeNode" presStyleCnt="0">
        <dgm:presLayoutVars>
          <dgm:bulletEnabled val="1"/>
        </dgm:presLayoutVars>
      </dgm:prSet>
      <dgm:spPr/>
    </dgm:pt>
    <dgm:pt modelId="{60465850-4A1A-46B5-9C41-285C53B88FB2}" type="pres">
      <dgm:prSet presAssocID="{72BEA4DD-8314-4799-B13E-9F975FA9526B}" presName="bgRect" presStyleLbl="node1" presStyleIdx="1" presStyleCnt="2"/>
      <dgm:spPr/>
      <dgm:t>
        <a:bodyPr/>
        <a:lstStyle/>
        <a:p>
          <a:endParaRPr lang="el-GR"/>
        </a:p>
      </dgm:t>
    </dgm:pt>
    <dgm:pt modelId="{7AD11B42-0869-42D0-9189-53DA91C2953E}" type="pres">
      <dgm:prSet presAssocID="{72BEA4DD-8314-4799-B13E-9F975FA9526B}" presName="parentNode" presStyleLbl="node1" presStyleIdx="1" presStyleCnt="2">
        <dgm:presLayoutVars>
          <dgm:chMax val="0"/>
          <dgm:bulletEnabled val="1"/>
        </dgm:presLayoutVars>
      </dgm:prSet>
      <dgm:spPr/>
      <dgm:t>
        <a:bodyPr/>
        <a:lstStyle/>
        <a:p>
          <a:endParaRPr lang="el-GR"/>
        </a:p>
      </dgm:t>
    </dgm:pt>
    <dgm:pt modelId="{B4F5B5BC-1780-4166-B5DE-9C6B3E8CF973}" type="pres">
      <dgm:prSet presAssocID="{72BEA4DD-8314-4799-B13E-9F975FA9526B}" presName="childNode" presStyleLbl="node1" presStyleIdx="1" presStyleCnt="2">
        <dgm:presLayoutVars>
          <dgm:bulletEnabled val="1"/>
        </dgm:presLayoutVars>
      </dgm:prSet>
      <dgm:spPr>
        <a:prstGeom prst="snipRoundRect">
          <a:avLst/>
        </a:prstGeom>
      </dgm:spPr>
      <dgm:t>
        <a:bodyPr/>
        <a:lstStyle/>
        <a:p>
          <a:endParaRPr lang="el-GR"/>
        </a:p>
      </dgm:t>
    </dgm:pt>
  </dgm:ptLst>
  <dgm:cxnLst>
    <dgm:cxn modelId="{2BCCB20C-5668-48E4-AAD3-B462D5DB57AB}" type="presOf" srcId="{1C3E24E8-ECAE-44CB-A5B5-CFC2C0130106}" destId="{B4F5B5BC-1780-4166-B5DE-9C6B3E8CF973}" srcOrd="0" destOrd="0" presId="urn:microsoft.com/office/officeart/2005/8/layout/hProcess7#1"/>
    <dgm:cxn modelId="{A4BB6A40-48EF-4B45-BF05-AD41ADE0A406}" type="presOf" srcId="{72BEA4DD-8314-4799-B13E-9F975FA9526B}" destId="{7AD11B42-0869-42D0-9189-53DA91C2953E}" srcOrd="1" destOrd="0" presId="urn:microsoft.com/office/officeart/2005/8/layout/hProcess7#1"/>
    <dgm:cxn modelId="{92E093BB-3275-4F78-BCFB-92C889EB5B37}" type="presOf" srcId="{20D797BD-9EA9-4996-8A9B-51A940712F4A}" destId="{47717B7E-9C54-4FCC-B93F-83C128F708BB}" srcOrd="1" destOrd="0" presId="urn:microsoft.com/office/officeart/2005/8/layout/hProcess7#1"/>
    <dgm:cxn modelId="{1A5BFE4A-9BD1-459E-93B3-0C5C19001FEE}" type="presOf" srcId="{32768CB6-0659-40A3-8A30-A726AA94BFFC}" destId="{E17EED4E-5CFE-45AC-9DE0-4BE289219A05}" srcOrd="0" destOrd="0" presId="urn:microsoft.com/office/officeart/2005/8/layout/hProcess7#1"/>
    <dgm:cxn modelId="{0D3A7B0C-AACC-4BC3-AB85-41E53C5AB1A7}" srcId="{BA64EB6D-BF61-44D6-B4AB-6C23A0F90786}" destId="{72BEA4DD-8314-4799-B13E-9F975FA9526B}" srcOrd="1" destOrd="0" parTransId="{4EE90942-9091-4A30-BC90-D207FAC9A47B}" sibTransId="{9078EE3E-8EFC-4226-865F-A303FAE2E0DB}"/>
    <dgm:cxn modelId="{3A757D7E-75F1-463B-9920-00A482F27088}" srcId="{72BEA4DD-8314-4799-B13E-9F975FA9526B}" destId="{1C3E24E8-ECAE-44CB-A5B5-CFC2C0130106}" srcOrd="0" destOrd="0" parTransId="{29489AA3-C8A8-4A94-A725-07B65DF59B14}" sibTransId="{9267A91B-7C0B-4DA1-B8AC-27FAF71D79D4}"/>
    <dgm:cxn modelId="{E0EC09A5-57A7-4FE1-895A-DB356632DF9C}" srcId="{BA64EB6D-BF61-44D6-B4AB-6C23A0F90786}" destId="{20D797BD-9EA9-4996-8A9B-51A940712F4A}" srcOrd="0" destOrd="0" parTransId="{EB07095E-20F1-4A3F-BAB5-E37B766434F9}" sibTransId="{6812C5E0-50FE-4009-9FA5-31F30EF810A3}"/>
    <dgm:cxn modelId="{BCBC1A74-11A2-4FE9-AF5B-28B0F0AF1392}" type="presOf" srcId="{72BEA4DD-8314-4799-B13E-9F975FA9526B}" destId="{60465850-4A1A-46B5-9C41-285C53B88FB2}" srcOrd="0" destOrd="0" presId="urn:microsoft.com/office/officeart/2005/8/layout/hProcess7#1"/>
    <dgm:cxn modelId="{F3E6E8A8-74F0-4D7F-B8CE-A7FE17C2FC86}" type="presOf" srcId="{BA64EB6D-BF61-44D6-B4AB-6C23A0F90786}" destId="{4F7D9A68-962D-4C61-B60E-F792D6B8437C}" srcOrd="0" destOrd="0" presId="urn:microsoft.com/office/officeart/2005/8/layout/hProcess7#1"/>
    <dgm:cxn modelId="{C93FEFBB-3B66-44F9-95A8-4E0E8C5A28FB}" srcId="{20D797BD-9EA9-4996-8A9B-51A940712F4A}" destId="{32768CB6-0659-40A3-8A30-A726AA94BFFC}" srcOrd="0" destOrd="0" parTransId="{6649476E-6DF9-4333-93AD-70BD48B80846}" sibTransId="{52865FCF-B15E-4443-AF16-62015B42958A}"/>
    <dgm:cxn modelId="{B3DB7570-B1EF-4709-804B-8E9FC4D9E3F5}" type="presOf" srcId="{20D797BD-9EA9-4996-8A9B-51A940712F4A}" destId="{3DD6232F-46EB-4DD2-803F-D32AF583ED9E}" srcOrd="0" destOrd="0" presId="urn:microsoft.com/office/officeart/2005/8/layout/hProcess7#1"/>
    <dgm:cxn modelId="{E2C2CF29-5A56-46DA-B431-3DAFCA736B3A}" type="presParOf" srcId="{4F7D9A68-962D-4C61-B60E-F792D6B8437C}" destId="{33301744-6379-4CEC-B280-9A32B1A6EE7C}" srcOrd="0" destOrd="0" presId="urn:microsoft.com/office/officeart/2005/8/layout/hProcess7#1"/>
    <dgm:cxn modelId="{ACE2DF48-2568-4E9E-8422-9F8861482B2D}" type="presParOf" srcId="{33301744-6379-4CEC-B280-9A32B1A6EE7C}" destId="{3DD6232F-46EB-4DD2-803F-D32AF583ED9E}" srcOrd="0" destOrd="0" presId="urn:microsoft.com/office/officeart/2005/8/layout/hProcess7#1"/>
    <dgm:cxn modelId="{9BFDC599-0549-4093-89F7-604F4DEBF8CA}" type="presParOf" srcId="{33301744-6379-4CEC-B280-9A32B1A6EE7C}" destId="{47717B7E-9C54-4FCC-B93F-83C128F708BB}" srcOrd="1" destOrd="0" presId="urn:microsoft.com/office/officeart/2005/8/layout/hProcess7#1"/>
    <dgm:cxn modelId="{340481F0-E69F-47DE-9678-A2CFCC8BFC81}" type="presParOf" srcId="{33301744-6379-4CEC-B280-9A32B1A6EE7C}" destId="{E17EED4E-5CFE-45AC-9DE0-4BE289219A05}" srcOrd="2" destOrd="0" presId="urn:microsoft.com/office/officeart/2005/8/layout/hProcess7#1"/>
    <dgm:cxn modelId="{04F397E5-AEA0-459B-98B1-E8A2F4EFAF81}" type="presParOf" srcId="{4F7D9A68-962D-4C61-B60E-F792D6B8437C}" destId="{D732E931-E2DE-4A2C-B98E-38BA6D589DB2}" srcOrd="1" destOrd="0" presId="urn:microsoft.com/office/officeart/2005/8/layout/hProcess7#1"/>
    <dgm:cxn modelId="{C3A59396-FC21-4EDE-ABEA-22FAE420AF6C}" type="presParOf" srcId="{4F7D9A68-962D-4C61-B60E-F792D6B8437C}" destId="{4B0B2189-98DE-4F6E-AF91-5B873754C316}" srcOrd="2" destOrd="0" presId="urn:microsoft.com/office/officeart/2005/8/layout/hProcess7#1"/>
    <dgm:cxn modelId="{958F70E2-CF5E-4286-95B2-5F21584C92C5}" type="presParOf" srcId="{4B0B2189-98DE-4F6E-AF91-5B873754C316}" destId="{5B309190-B295-48D1-81D2-771F115F1B0B}" srcOrd="0" destOrd="0" presId="urn:microsoft.com/office/officeart/2005/8/layout/hProcess7#1"/>
    <dgm:cxn modelId="{075D3249-B7DF-4490-BAB3-18A08D2C7762}" type="presParOf" srcId="{4B0B2189-98DE-4F6E-AF91-5B873754C316}" destId="{1F873C92-607E-43C6-A291-AD9A025AC39D}" srcOrd="1" destOrd="0" presId="urn:microsoft.com/office/officeart/2005/8/layout/hProcess7#1"/>
    <dgm:cxn modelId="{8006262D-857D-4938-A98A-751AFCD64214}" type="presParOf" srcId="{4B0B2189-98DE-4F6E-AF91-5B873754C316}" destId="{82026BA7-A5F1-4345-A740-857B6971AD9A}" srcOrd="2" destOrd="0" presId="urn:microsoft.com/office/officeart/2005/8/layout/hProcess7#1"/>
    <dgm:cxn modelId="{B40DE83A-DF63-4C49-ABF5-C976C42BFEAE}" type="presParOf" srcId="{4F7D9A68-962D-4C61-B60E-F792D6B8437C}" destId="{3617CAAE-89E4-4CE2-8355-07D2035BBA8F}" srcOrd="3" destOrd="0" presId="urn:microsoft.com/office/officeart/2005/8/layout/hProcess7#1"/>
    <dgm:cxn modelId="{F9E46A2A-33FA-4C99-BE9B-981F9017E10A}" type="presParOf" srcId="{4F7D9A68-962D-4C61-B60E-F792D6B8437C}" destId="{F1C18987-73D2-4DB6-ABD9-D0C4CBF40A01}" srcOrd="4" destOrd="0" presId="urn:microsoft.com/office/officeart/2005/8/layout/hProcess7#1"/>
    <dgm:cxn modelId="{AD2FC83A-F4B8-44B5-8051-B86BC6D95789}" type="presParOf" srcId="{F1C18987-73D2-4DB6-ABD9-D0C4CBF40A01}" destId="{60465850-4A1A-46B5-9C41-285C53B88FB2}" srcOrd="0" destOrd="0" presId="urn:microsoft.com/office/officeart/2005/8/layout/hProcess7#1"/>
    <dgm:cxn modelId="{9ADEEAA2-DA6F-44CD-9FFC-2545CE269D4D}" type="presParOf" srcId="{F1C18987-73D2-4DB6-ABD9-D0C4CBF40A01}" destId="{7AD11B42-0869-42D0-9189-53DA91C2953E}" srcOrd="1" destOrd="0" presId="urn:microsoft.com/office/officeart/2005/8/layout/hProcess7#1"/>
    <dgm:cxn modelId="{C033D6D6-BFAE-4FFE-93F8-06BCBC828BCE}" type="presParOf" srcId="{F1C18987-73D2-4DB6-ABD9-D0C4CBF40A01}" destId="{B4F5B5BC-1780-4166-B5DE-9C6B3E8CF973}" srcOrd="2" destOrd="0" presId="urn:microsoft.com/office/officeart/2005/8/layout/hProcess7#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B46470D-7F43-4A81-93F0-DD7CB889AE96}" type="doc">
      <dgm:prSet loTypeId="urn:microsoft.com/office/officeart/2005/8/layout/target3" loCatId="list" qsTypeId="urn:microsoft.com/office/officeart/2005/8/quickstyle/3d3" qsCatId="3D" csTypeId="urn:microsoft.com/office/officeart/2005/8/colors/accent1_2#3" csCatId="accent1" phldr="1"/>
      <dgm:spPr/>
      <dgm:t>
        <a:bodyPr/>
        <a:lstStyle/>
        <a:p>
          <a:endParaRPr lang="el-GR"/>
        </a:p>
      </dgm:t>
    </dgm:pt>
    <dgm:pt modelId="{B62864A0-27C8-4714-A6D7-5D536ACD972B}">
      <dgm:prSet phldrT="[Text]"/>
      <dgm:spPr/>
      <dgm:t>
        <a:bodyPr/>
        <a:lstStyle/>
        <a:p>
          <a:r>
            <a:rPr lang="en-US" dirty="0" smtClean="0"/>
            <a:t>Adding polynomials</a:t>
          </a:r>
          <a:endParaRPr lang="el-GR" dirty="0"/>
        </a:p>
      </dgm:t>
    </dgm:pt>
    <dgm:pt modelId="{1BE132E3-C1D7-4B6C-96A3-3C94BA800AF5}" type="parTrans" cxnId="{B90B4FAC-3B6A-4811-9976-07D1C2BDD20E}">
      <dgm:prSet/>
      <dgm:spPr/>
      <dgm:t>
        <a:bodyPr/>
        <a:lstStyle/>
        <a:p>
          <a:endParaRPr lang="el-GR"/>
        </a:p>
      </dgm:t>
    </dgm:pt>
    <dgm:pt modelId="{44EFB9AF-D742-4C5F-8CF9-79E22C7F149E}" type="sibTrans" cxnId="{B90B4FAC-3B6A-4811-9976-07D1C2BDD20E}">
      <dgm:prSet/>
      <dgm:spPr/>
      <dgm:t>
        <a:bodyPr/>
        <a:lstStyle/>
        <a:p>
          <a:endParaRPr lang="el-GR"/>
        </a:p>
      </dgm:t>
    </dgm:pt>
    <dgm:pt modelId="{1078164B-4033-4F63-8A3E-298317AEAD06}">
      <dgm:prSet phldrT="[Text]"/>
      <dgm:spPr/>
      <dgm:t>
        <a:bodyPr/>
        <a:lstStyle/>
        <a:p>
          <a:r>
            <a:rPr lang="en-US" dirty="0" smtClean="0"/>
            <a:t>Simply combine like terms</a:t>
          </a:r>
          <a:endParaRPr lang="el-GR" dirty="0"/>
        </a:p>
      </dgm:t>
    </dgm:pt>
    <dgm:pt modelId="{22829599-613D-4FF2-8247-1851C9BB5CDD}" type="parTrans" cxnId="{A417257D-4D92-4829-825F-AEAB90C57397}">
      <dgm:prSet/>
      <dgm:spPr/>
      <dgm:t>
        <a:bodyPr/>
        <a:lstStyle/>
        <a:p>
          <a:endParaRPr lang="el-GR"/>
        </a:p>
      </dgm:t>
    </dgm:pt>
    <dgm:pt modelId="{CD52DA06-1355-4556-98AA-5BC2D4A18CEB}" type="sibTrans" cxnId="{A417257D-4D92-4829-825F-AEAB90C57397}">
      <dgm:prSet/>
      <dgm:spPr/>
      <dgm:t>
        <a:bodyPr/>
        <a:lstStyle/>
        <a:p>
          <a:endParaRPr lang="el-GR"/>
        </a:p>
      </dgm:t>
    </dgm:pt>
    <dgm:pt modelId="{FD91269E-0BA2-4F3F-9F83-535CEDE10921}">
      <dgm:prSet phldrT="[Text]"/>
      <dgm:spPr/>
      <dgm:t>
        <a:bodyPr/>
        <a:lstStyle/>
        <a:p>
          <a:r>
            <a:rPr lang="en-US" dirty="0" smtClean="0"/>
            <a:t>Subtracting polynomials</a:t>
          </a:r>
          <a:endParaRPr lang="el-GR" dirty="0"/>
        </a:p>
      </dgm:t>
    </dgm:pt>
    <dgm:pt modelId="{084DBB33-BD5F-4CD1-BC06-86A8E19A2B1D}" type="parTrans" cxnId="{4D440BFE-A769-400D-93A6-53959BC44B50}">
      <dgm:prSet/>
      <dgm:spPr/>
      <dgm:t>
        <a:bodyPr/>
        <a:lstStyle/>
        <a:p>
          <a:endParaRPr lang="el-GR"/>
        </a:p>
      </dgm:t>
    </dgm:pt>
    <dgm:pt modelId="{D865D159-64C3-44CF-B3C2-F0DA79480FC0}" type="sibTrans" cxnId="{4D440BFE-A769-400D-93A6-53959BC44B50}">
      <dgm:prSet/>
      <dgm:spPr/>
      <dgm:t>
        <a:bodyPr/>
        <a:lstStyle/>
        <a:p>
          <a:endParaRPr lang="el-GR"/>
        </a:p>
      </dgm:t>
    </dgm:pt>
    <dgm:pt modelId="{4B8344CE-FA1D-4F2E-AC03-059911BFAEF5}">
      <dgm:prSet phldrT="[Text]"/>
      <dgm:spPr/>
      <dgm:t>
        <a:bodyPr/>
        <a:lstStyle/>
        <a:p>
          <a:r>
            <a:rPr lang="en-US" dirty="0" smtClean="0"/>
            <a:t>Same as adding just change same signs</a:t>
          </a:r>
          <a:endParaRPr lang="el-GR" dirty="0"/>
        </a:p>
      </dgm:t>
    </dgm:pt>
    <dgm:pt modelId="{93413C2C-FC9E-48D3-8F47-C161FB7202D8}" type="parTrans" cxnId="{172363DD-0F79-4FAF-B37B-0033654FF3EF}">
      <dgm:prSet/>
      <dgm:spPr/>
      <dgm:t>
        <a:bodyPr/>
        <a:lstStyle/>
        <a:p>
          <a:endParaRPr lang="el-GR"/>
        </a:p>
      </dgm:t>
    </dgm:pt>
    <dgm:pt modelId="{39195448-20F8-430B-8636-55A1BA1F79C1}" type="sibTrans" cxnId="{172363DD-0F79-4FAF-B37B-0033654FF3EF}">
      <dgm:prSet/>
      <dgm:spPr/>
      <dgm:t>
        <a:bodyPr/>
        <a:lstStyle/>
        <a:p>
          <a:endParaRPr lang="el-GR"/>
        </a:p>
      </dgm:t>
    </dgm:pt>
    <dgm:pt modelId="{6B745963-AA55-4D9E-A761-FF034572A41E}">
      <dgm:prSet phldrT="[Text]" phldr="1"/>
      <dgm:spPr/>
      <dgm:t>
        <a:bodyPr/>
        <a:lstStyle/>
        <a:p>
          <a:endParaRPr lang="el-GR"/>
        </a:p>
      </dgm:t>
    </dgm:pt>
    <dgm:pt modelId="{D72CEEEA-9E56-43CE-A0B4-57D89D715669}" type="parTrans" cxnId="{CBE064E1-00FB-4889-B045-C07D6CCF0E14}">
      <dgm:prSet/>
      <dgm:spPr/>
      <dgm:t>
        <a:bodyPr/>
        <a:lstStyle/>
        <a:p>
          <a:endParaRPr lang="el-GR"/>
        </a:p>
      </dgm:t>
    </dgm:pt>
    <dgm:pt modelId="{C789C159-E8B0-4E13-82E6-985C6F8F6215}" type="sibTrans" cxnId="{CBE064E1-00FB-4889-B045-C07D6CCF0E14}">
      <dgm:prSet/>
      <dgm:spPr/>
      <dgm:t>
        <a:bodyPr/>
        <a:lstStyle/>
        <a:p>
          <a:endParaRPr lang="el-GR"/>
        </a:p>
      </dgm:t>
    </dgm:pt>
    <dgm:pt modelId="{21014DB7-F06E-474D-8465-0B24D51CA905}">
      <dgm:prSet phldrT="[Text]"/>
      <dgm:spPr/>
      <dgm:t>
        <a:bodyPr/>
        <a:lstStyle/>
        <a:p>
          <a:r>
            <a:rPr lang="en-US" dirty="0" smtClean="0"/>
            <a:t>Multiplying</a:t>
          </a:r>
          <a:endParaRPr lang="el-GR" dirty="0"/>
        </a:p>
      </dgm:t>
    </dgm:pt>
    <dgm:pt modelId="{8AAB031E-6D71-41BB-9CB6-C277E88F8D16}" type="parTrans" cxnId="{E554E741-D5F8-47A8-9428-68CB9016765E}">
      <dgm:prSet/>
      <dgm:spPr/>
      <dgm:t>
        <a:bodyPr/>
        <a:lstStyle/>
        <a:p>
          <a:endParaRPr lang="el-GR"/>
        </a:p>
      </dgm:t>
    </dgm:pt>
    <dgm:pt modelId="{AD8DF93B-86A7-4311-B7EC-F338F55CBFDA}" type="sibTrans" cxnId="{E554E741-D5F8-47A8-9428-68CB9016765E}">
      <dgm:prSet/>
      <dgm:spPr/>
      <dgm:t>
        <a:bodyPr/>
        <a:lstStyle/>
        <a:p>
          <a:endParaRPr lang="el-GR"/>
        </a:p>
      </dgm:t>
    </dgm:pt>
    <dgm:pt modelId="{7529EB73-CE3C-487F-BEA3-D91E88229099}">
      <dgm:prSet phldrT="[Text]"/>
      <dgm:spPr/>
      <dgm:t>
        <a:bodyPr/>
        <a:lstStyle/>
        <a:p>
          <a:r>
            <a:rPr lang="en-US" dirty="0" smtClean="0"/>
            <a:t>Use the distributive property</a:t>
          </a:r>
          <a:endParaRPr lang="el-GR" dirty="0"/>
        </a:p>
      </dgm:t>
    </dgm:pt>
    <dgm:pt modelId="{CDC8714D-A842-4367-9DBA-649656DE1013}" type="parTrans" cxnId="{032D676A-BC96-4DB3-A4EE-98167464A300}">
      <dgm:prSet/>
      <dgm:spPr/>
      <dgm:t>
        <a:bodyPr/>
        <a:lstStyle/>
        <a:p>
          <a:endParaRPr lang="el-GR"/>
        </a:p>
      </dgm:t>
    </dgm:pt>
    <dgm:pt modelId="{0B65FA6D-2693-4474-8598-A6F55F3A6570}" type="sibTrans" cxnId="{032D676A-BC96-4DB3-A4EE-98167464A300}">
      <dgm:prSet/>
      <dgm:spPr/>
      <dgm:t>
        <a:bodyPr/>
        <a:lstStyle/>
        <a:p>
          <a:endParaRPr lang="el-GR"/>
        </a:p>
      </dgm:t>
    </dgm:pt>
    <dgm:pt modelId="{6C12B98C-64AE-49BA-B3E7-448B7C85572B}">
      <dgm:prSet phldrT="[Text]"/>
      <dgm:spPr/>
      <dgm:t>
        <a:bodyPr/>
        <a:lstStyle/>
        <a:p>
          <a:endParaRPr lang="el-GR" dirty="0"/>
        </a:p>
      </dgm:t>
    </dgm:pt>
    <dgm:pt modelId="{4FB46AD1-FE63-467A-B0A1-FF5BA2FBD601}" type="parTrans" cxnId="{F357A0A9-FA6C-4927-9AB0-9D8775B83FB9}">
      <dgm:prSet/>
      <dgm:spPr/>
      <dgm:t>
        <a:bodyPr/>
        <a:lstStyle/>
        <a:p>
          <a:endParaRPr lang="el-GR"/>
        </a:p>
      </dgm:t>
    </dgm:pt>
    <dgm:pt modelId="{1F7B17CA-A005-4122-B0F1-3C42E1396E50}" type="sibTrans" cxnId="{F357A0A9-FA6C-4927-9AB0-9D8775B83FB9}">
      <dgm:prSet/>
      <dgm:spPr/>
      <dgm:t>
        <a:bodyPr/>
        <a:lstStyle/>
        <a:p>
          <a:endParaRPr lang="el-GR"/>
        </a:p>
      </dgm:t>
    </dgm:pt>
    <dgm:pt modelId="{F563421A-3670-4B75-8916-1397392A7097}" type="pres">
      <dgm:prSet presAssocID="{9B46470D-7F43-4A81-93F0-DD7CB889AE96}" presName="Name0" presStyleCnt="0">
        <dgm:presLayoutVars>
          <dgm:chMax val="7"/>
          <dgm:dir/>
          <dgm:animLvl val="lvl"/>
          <dgm:resizeHandles val="exact"/>
        </dgm:presLayoutVars>
      </dgm:prSet>
      <dgm:spPr/>
      <dgm:t>
        <a:bodyPr/>
        <a:lstStyle/>
        <a:p>
          <a:endParaRPr lang="el-GR"/>
        </a:p>
      </dgm:t>
    </dgm:pt>
    <dgm:pt modelId="{619FE166-A059-48C5-B718-25CEBCCCB4DF}" type="pres">
      <dgm:prSet presAssocID="{B62864A0-27C8-4714-A6D7-5D536ACD972B}" presName="circle1" presStyleLbl="node1" presStyleIdx="0" presStyleCnt="3"/>
      <dgm:spPr/>
    </dgm:pt>
    <dgm:pt modelId="{B7350F42-4F33-420E-A19E-14ACAFAE6C18}" type="pres">
      <dgm:prSet presAssocID="{B62864A0-27C8-4714-A6D7-5D536ACD972B}" presName="space" presStyleCnt="0"/>
      <dgm:spPr/>
    </dgm:pt>
    <dgm:pt modelId="{DC7F47FF-CBDA-46EF-B82A-1C8A6F8458D1}" type="pres">
      <dgm:prSet presAssocID="{B62864A0-27C8-4714-A6D7-5D536ACD972B}" presName="rect1" presStyleLbl="alignAcc1" presStyleIdx="0" presStyleCnt="3"/>
      <dgm:spPr/>
      <dgm:t>
        <a:bodyPr/>
        <a:lstStyle/>
        <a:p>
          <a:endParaRPr lang="el-GR"/>
        </a:p>
      </dgm:t>
    </dgm:pt>
    <dgm:pt modelId="{640008AF-D54E-44EB-B144-D7CE2D858C70}" type="pres">
      <dgm:prSet presAssocID="{FD91269E-0BA2-4F3F-9F83-535CEDE10921}" presName="vertSpace2" presStyleLbl="node1" presStyleIdx="0" presStyleCnt="3"/>
      <dgm:spPr/>
    </dgm:pt>
    <dgm:pt modelId="{B95F9C25-98A6-403D-96F1-EDB7D09514A8}" type="pres">
      <dgm:prSet presAssocID="{FD91269E-0BA2-4F3F-9F83-535CEDE10921}" presName="circle2" presStyleLbl="node1" presStyleIdx="1" presStyleCnt="3"/>
      <dgm:spPr/>
    </dgm:pt>
    <dgm:pt modelId="{26A832BD-BD28-4AC9-815B-C0082A9A6E14}" type="pres">
      <dgm:prSet presAssocID="{FD91269E-0BA2-4F3F-9F83-535CEDE10921}" presName="rect2" presStyleLbl="alignAcc1" presStyleIdx="1" presStyleCnt="3"/>
      <dgm:spPr/>
      <dgm:t>
        <a:bodyPr/>
        <a:lstStyle/>
        <a:p>
          <a:endParaRPr lang="el-GR"/>
        </a:p>
      </dgm:t>
    </dgm:pt>
    <dgm:pt modelId="{65392857-F652-413E-9FD5-3426777AC84A}" type="pres">
      <dgm:prSet presAssocID="{21014DB7-F06E-474D-8465-0B24D51CA905}" presName="vertSpace3" presStyleLbl="node1" presStyleIdx="1" presStyleCnt="3"/>
      <dgm:spPr/>
    </dgm:pt>
    <dgm:pt modelId="{667B7650-A37B-4780-9793-2F82FAA0CC95}" type="pres">
      <dgm:prSet presAssocID="{21014DB7-F06E-474D-8465-0B24D51CA905}" presName="circle3" presStyleLbl="node1" presStyleIdx="2" presStyleCnt="3"/>
      <dgm:spPr/>
    </dgm:pt>
    <dgm:pt modelId="{BE006473-D5D4-449F-9DF5-3FEE213ADD6E}" type="pres">
      <dgm:prSet presAssocID="{21014DB7-F06E-474D-8465-0B24D51CA905}" presName="rect3" presStyleLbl="alignAcc1" presStyleIdx="2" presStyleCnt="3"/>
      <dgm:spPr/>
      <dgm:t>
        <a:bodyPr/>
        <a:lstStyle/>
        <a:p>
          <a:endParaRPr lang="el-GR"/>
        </a:p>
      </dgm:t>
    </dgm:pt>
    <dgm:pt modelId="{F18B5292-9D11-45AC-B730-2C293EE9DA33}" type="pres">
      <dgm:prSet presAssocID="{B62864A0-27C8-4714-A6D7-5D536ACD972B}" presName="rect1ParTx" presStyleLbl="alignAcc1" presStyleIdx="2" presStyleCnt="3">
        <dgm:presLayoutVars>
          <dgm:chMax val="1"/>
          <dgm:bulletEnabled val="1"/>
        </dgm:presLayoutVars>
      </dgm:prSet>
      <dgm:spPr/>
      <dgm:t>
        <a:bodyPr/>
        <a:lstStyle/>
        <a:p>
          <a:endParaRPr lang="el-GR"/>
        </a:p>
      </dgm:t>
    </dgm:pt>
    <dgm:pt modelId="{A0DC3F62-58FD-43BC-8EF3-DD0CC5E3177E}" type="pres">
      <dgm:prSet presAssocID="{B62864A0-27C8-4714-A6D7-5D536ACD972B}" presName="rect1ChTx" presStyleLbl="alignAcc1" presStyleIdx="2" presStyleCnt="3">
        <dgm:presLayoutVars>
          <dgm:bulletEnabled val="1"/>
        </dgm:presLayoutVars>
      </dgm:prSet>
      <dgm:spPr/>
      <dgm:t>
        <a:bodyPr/>
        <a:lstStyle/>
        <a:p>
          <a:endParaRPr lang="el-GR"/>
        </a:p>
      </dgm:t>
    </dgm:pt>
    <dgm:pt modelId="{72DB1362-3EC5-4529-9142-9875417DFBD3}" type="pres">
      <dgm:prSet presAssocID="{FD91269E-0BA2-4F3F-9F83-535CEDE10921}" presName="rect2ParTx" presStyleLbl="alignAcc1" presStyleIdx="2" presStyleCnt="3">
        <dgm:presLayoutVars>
          <dgm:chMax val="1"/>
          <dgm:bulletEnabled val="1"/>
        </dgm:presLayoutVars>
      </dgm:prSet>
      <dgm:spPr/>
      <dgm:t>
        <a:bodyPr/>
        <a:lstStyle/>
        <a:p>
          <a:endParaRPr lang="el-GR"/>
        </a:p>
      </dgm:t>
    </dgm:pt>
    <dgm:pt modelId="{EF4CE7A6-C202-421A-981A-512AAA7B29AC}" type="pres">
      <dgm:prSet presAssocID="{FD91269E-0BA2-4F3F-9F83-535CEDE10921}" presName="rect2ChTx" presStyleLbl="alignAcc1" presStyleIdx="2" presStyleCnt="3">
        <dgm:presLayoutVars>
          <dgm:bulletEnabled val="1"/>
        </dgm:presLayoutVars>
      </dgm:prSet>
      <dgm:spPr/>
      <dgm:t>
        <a:bodyPr/>
        <a:lstStyle/>
        <a:p>
          <a:endParaRPr lang="el-GR"/>
        </a:p>
      </dgm:t>
    </dgm:pt>
    <dgm:pt modelId="{9E7B87C1-1D8B-465A-AA4D-DB4BB7D13158}" type="pres">
      <dgm:prSet presAssocID="{21014DB7-F06E-474D-8465-0B24D51CA905}" presName="rect3ParTx" presStyleLbl="alignAcc1" presStyleIdx="2" presStyleCnt="3">
        <dgm:presLayoutVars>
          <dgm:chMax val="1"/>
          <dgm:bulletEnabled val="1"/>
        </dgm:presLayoutVars>
      </dgm:prSet>
      <dgm:spPr/>
      <dgm:t>
        <a:bodyPr/>
        <a:lstStyle/>
        <a:p>
          <a:endParaRPr lang="el-GR"/>
        </a:p>
      </dgm:t>
    </dgm:pt>
    <dgm:pt modelId="{A75B46DC-FD1F-4888-9BCC-189204B89017}" type="pres">
      <dgm:prSet presAssocID="{21014DB7-F06E-474D-8465-0B24D51CA905}" presName="rect3ChTx" presStyleLbl="alignAcc1" presStyleIdx="2" presStyleCnt="3">
        <dgm:presLayoutVars>
          <dgm:bulletEnabled val="1"/>
        </dgm:presLayoutVars>
      </dgm:prSet>
      <dgm:spPr/>
      <dgm:t>
        <a:bodyPr/>
        <a:lstStyle/>
        <a:p>
          <a:endParaRPr lang="el-GR"/>
        </a:p>
      </dgm:t>
    </dgm:pt>
  </dgm:ptLst>
  <dgm:cxnLst>
    <dgm:cxn modelId="{69D88EBB-9EA1-40A8-9446-D78000525CBB}" type="presOf" srcId="{21014DB7-F06E-474D-8465-0B24D51CA905}" destId="{BE006473-D5D4-449F-9DF5-3FEE213ADD6E}" srcOrd="0" destOrd="0" presId="urn:microsoft.com/office/officeart/2005/8/layout/target3"/>
    <dgm:cxn modelId="{E5C95E3D-C591-489E-9539-68A74A5AF5F0}" type="presOf" srcId="{B62864A0-27C8-4714-A6D7-5D536ACD972B}" destId="{F18B5292-9D11-45AC-B730-2C293EE9DA33}" srcOrd="1" destOrd="0" presId="urn:microsoft.com/office/officeart/2005/8/layout/target3"/>
    <dgm:cxn modelId="{09A8361D-2C56-4E95-A06C-8FCDA17B30F9}" type="presOf" srcId="{FD91269E-0BA2-4F3F-9F83-535CEDE10921}" destId="{72DB1362-3EC5-4529-9142-9875417DFBD3}" srcOrd="1" destOrd="0" presId="urn:microsoft.com/office/officeart/2005/8/layout/target3"/>
    <dgm:cxn modelId="{0DBE284F-99C9-4384-BA72-AD27236D56C9}" type="presOf" srcId="{21014DB7-F06E-474D-8465-0B24D51CA905}" destId="{9E7B87C1-1D8B-465A-AA4D-DB4BB7D13158}" srcOrd="1" destOrd="0" presId="urn:microsoft.com/office/officeart/2005/8/layout/target3"/>
    <dgm:cxn modelId="{A417257D-4D92-4829-825F-AEAB90C57397}" srcId="{B62864A0-27C8-4714-A6D7-5D536ACD972B}" destId="{1078164B-4033-4F63-8A3E-298317AEAD06}" srcOrd="0" destOrd="0" parTransId="{22829599-613D-4FF2-8247-1851C9BB5CDD}" sibTransId="{CD52DA06-1355-4556-98AA-5BC2D4A18CEB}"/>
    <dgm:cxn modelId="{E554E741-D5F8-47A8-9428-68CB9016765E}" srcId="{9B46470D-7F43-4A81-93F0-DD7CB889AE96}" destId="{21014DB7-F06E-474D-8465-0B24D51CA905}" srcOrd="2" destOrd="0" parTransId="{8AAB031E-6D71-41BB-9CB6-C277E88F8D16}" sibTransId="{AD8DF93B-86A7-4311-B7EC-F338F55CBFDA}"/>
    <dgm:cxn modelId="{F357A0A9-FA6C-4927-9AB0-9D8775B83FB9}" srcId="{21014DB7-F06E-474D-8465-0B24D51CA905}" destId="{6C12B98C-64AE-49BA-B3E7-448B7C85572B}" srcOrd="1" destOrd="0" parTransId="{4FB46AD1-FE63-467A-B0A1-FF5BA2FBD601}" sibTransId="{1F7B17CA-A005-4122-B0F1-3C42E1396E50}"/>
    <dgm:cxn modelId="{5FF92BE0-CC3F-4519-BA02-AC682C8BF7F4}" type="presOf" srcId="{7529EB73-CE3C-487F-BEA3-D91E88229099}" destId="{A75B46DC-FD1F-4888-9BCC-189204B89017}" srcOrd="0" destOrd="0" presId="urn:microsoft.com/office/officeart/2005/8/layout/target3"/>
    <dgm:cxn modelId="{CBE064E1-00FB-4889-B045-C07D6CCF0E14}" srcId="{FD91269E-0BA2-4F3F-9F83-535CEDE10921}" destId="{6B745963-AA55-4D9E-A761-FF034572A41E}" srcOrd="1" destOrd="0" parTransId="{D72CEEEA-9E56-43CE-A0B4-57D89D715669}" sibTransId="{C789C159-E8B0-4E13-82E6-985C6F8F6215}"/>
    <dgm:cxn modelId="{1D73E291-CBFC-4916-80BC-642891A8F7D6}" type="presOf" srcId="{FD91269E-0BA2-4F3F-9F83-535CEDE10921}" destId="{26A832BD-BD28-4AC9-815B-C0082A9A6E14}" srcOrd="0" destOrd="0" presId="urn:microsoft.com/office/officeart/2005/8/layout/target3"/>
    <dgm:cxn modelId="{B90B4FAC-3B6A-4811-9976-07D1C2BDD20E}" srcId="{9B46470D-7F43-4A81-93F0-DD7CB889AE96}" destId="{B62864A0-27C8-4714-A6D7-5D536ACD972B}" srcOrd="0" destOrd="0" parTransId="{1BE132E3-C1D7-4B6C-96A3-3C94BA800AF5}" sibTransId="{44EFB9AF-D742-4C5F-8CF9-79E22C7F149E}"/>
    <dgm:cxn modelId="{681F8243-2EB5-499E-B3F0-4DE72875F317}" type="presOf" srcId="{6B745963-AA55-4D9E-A761-FF034572A41E}" destId="{EF4CE7A6-C202-421A-981A-512AAA7B29AC}" srcOrd="0" destOrd="1" presId="urn:microsoft.com/office/officeart/2005/8/layout/target3"/>
    <dgm:cxn modelId="{3097293F-7337-4526-A2A9-1098D427E5EB}" type="presOf" srcId="{6C12B98C-64AE-49BA-B3E7-448B7C85572B}" destId="{A75B46DC-FD1F-4888-9BCC-189204B89017}" srcOrd="0" destOrd="1" presId="urn:microsoft.com/office/officeart/2005/8/layout/target3"/>
    <dgm:cxn modelId="{63FB83ED-E518-4C41-B4BE-1B41E06369B7}" type="presOf" srcId="{B62864A0-27C8-4714-A6D7-5D536ACD972B}" destId="{DC7F47FF-CBDA-46EF-B82A-1C8A6F8458D1}" srcOrd="0" destOrd="0" presId="urn:microsoft.com/office/officeart/2005/8/layout/target3"/>
    <dgm:cxn modelId="{032D676A-BC96-4DB3-A4EE-98167464A300}" srcId="{21014DB7-F06E-474D-8465-0B24D51CA905}" destId="{7529EB73-CE3C-487F-BEA3-D91E88229099}" srcOrd="0" destOrd="0" parTransId="{CDC8714D-A842-4367-9DBA-649656DE1013}" sibTransId="{0B65FA6D-2693-4474-8598-A6F55F3A6570}"/>
    <dgm:cxn modelId="{4CDDED58-7D7A-4670-9922-7F64F199709B}" type="presOf" srcId="{1078164B-4033-4F63-8A3E-298317AEAD06}" destId="{A0DC3F62-58FD-43BC-8EF3-DD0CC5E3177E}" srcOrd="0" destOrd="0" presId="urn:microsoft.com/office/officeart/2005/8/layout/target3"/>
    <dgm:cxn modelId="{4D440BFE-A769-400D-93A6-53959BC44B50}" srcId="{9B46470D-7F43-4A81-93F0-DD7CB889AE96}" destId="{FD91269E-0BA2-4F3F-9F83-535CEDE10921}" srcOrd="1" destOrd="0" parTransId="{084DBB33-BD5F-4CD1-BC06-86A8E19A2B1D}" sibTransId="{D865D159-64C3-44CF-B3C2-F0DA79480FC0}"/>
    <dgm:cxn modelId="{DEB66CA4-D06F-448C-910A-F5CE463F53F1}" type="presOf" srcId="{9B46470D-7F43-4A81-93F0-DD7CB889AE96}" destId="{F563421A-3670-4B75-8916-1397392A7097}" srcOrd="0" destOrd="0" presId="urn:microsoft.com/office/officeart/2005/8/layout/target3"/>
    <dgm:cxn modelId="{172363DD-0F79-4FAF-B37B-0033654FF3EF}" srcId="{FD91269E-0BA2-4F3F-9F83-535CEDE10921}" destId="{4B8344CE-FA1D-4F2E-AC03-059911BFAEF5}" srcOrd="0" destOrd="0" parTransId="{93413C2C-FC9E-48D3-8F47-C161FB7202D8}" sibTransId="{39195448-20F8-430B-8636-55A1BA1F79C1}"/>
    <dgm:cxn modelId="{A2F29180-B497-4C58-A28F-E943D15A09D5}" type="presOf" srcId="{4B8344CE-FA1D-4F2E-AC03-059911BFAEF5}" destId="{EF4CE7A6-C202-421A-981A-512AAA7B29AC}" srcOrd="0" destOrd="0" presId="urn:microsoft.com/office/officeart/2005/8/layout/target3"/>
    <dgm:cxn modelId="{42F1D34A-C8EB-4989-80C6-D9D5FEFD7635}" type="presParOf" srcId="{F563421A-3670-4B75-8916-1397392A7097}" destId="{619FE166-A059-48C5-B718-25CEBCCCB4DF}" srcOrd="0" destOrd="0" presId="urn:microsoft.com/office/officeart/2005/8/layout/target3"/>
    <dgm:cxn modelId="{039BB91E-5176-4A34-A6C8-AE1FA2C22F64}" type="presParOf" srcId="{F563421A-3670-4B75-8916-1397392A7097}" destId="{B7350F42-4F33-420E-A19E-14ACAFAE6C18}" srcOrd="1" destOrd="0" presId="urn:microsoft.com/office/officeart/2005/8/layout/target3"/>
    <dgm:cxn modelId="{07AE4DCF-7338-4474-A981-056D44BC8661}" type="presParOf" srcId="{F563421A-3670-4B75-8916-1397392A7097}" destId="{DC7F47FF-CBDA-46EF-B82A-1C8A6F8458D1}" srcOrd="2" destOrd="0" presId="urn:microsoft.com/office/officeart/2005/8/layout/target3"/>
    <dgm:cxn modelId="{1DBFB822-BC46-4408-A401-2F5E1F9B59FB}" type="presParOf" srcId="{F563421A-3670-4B75-8916-1397392A7097}" destId="{640008AF-D54E-44EB-B144-D7CE2D858C70}" srcOrd="3" destOrd="0" presId="urn:microsoft.com/office/officeart/2005/8/layout/target3"/>
    <dgm:cxn modelId="{A1BCC100-6EAC-4975-B945-70F1F34B3755}" type="presParOf" srcId="{F563421A-3670-4B75-8916-1397392A7097}" destId="{B95F9C25-98A6-403D-96F1-EDB7D09514A8}" srcOrd="4" destOrd="0" presId="urn:microsoft.com/office/officeart/2005/8/layout/target3"/>
    <dgm:cxn modelId="{682D2B86-A9D9-4EEA-BCF0-6B7D2C49B8B9}" type="presParOf" srcId="{F563421A-3670-4B75-8916-1397392A7097}" destId="{26A832BD-BD28-4AC9-815B-C0082A9A6E14}" srcOrd="5" destOrd="0" presId="urn:microsoft.com/office/officeart/2005/8/layout/target3"/>
    <dgm:cxn modelId="{5A598B02-B39C-4E99-848A-2E493DA285B3}" type="presParOf" srcId="{F563421A-3670-4B75-8916-1397392A7097}" destId="{65392857-F652-413E-9FD5-3426777AC84A}" srcOrd="6" destOrd="0" presId="urn:microsoft.com/office/officeart/2005/8/layout/target3"/>
    <dgm:cxn modelId="{A3B4557F-84D6-42E2-90D1-98853A25E1CE}" type="presParOf" srcId="{F563421A-3670-4B75-8916-1397392A7097}" destId="{667B7650-A37B-4780-9793-2F82FAA0CC95}" srcOrd="7" destOrd="0" presId="urn:microsoft.com/office/officeart/2005/8/layout/target3"/>
    <dgm:cxn modelId="{7066C305-6040-4A26-BF5D-8D0E425D63EF}" type="presParOf" srcId="{F563421A-3670-4B75-8916-1397392A7097}" destId="{BE006473-D5D4-449F-9DF5-3FEE213ADD6E}" srcOrd="8" destOrd="0" presId="urn:microsoft.com/office/officeart/2005/8/layout/target3"/>
    <dgm:cxn modelId="{E0449FA3-7BC4-4A80-B8BA-8F58B0853628}" type="presParOf" srcId="{F563421A-3670-4B75-8916-1397392A7097}" destId="{F18B5292-9D11-45AC-B730-2C293EE9DA33}" srcOrd="9" destOrd="0" presId="urn:microsoft.com/office/officeart/2005/8/layout/target3"/>
    <dgm:cxn modelId="{A39B4A04-A2DA-4C8E-944B-E81567F95804}" type="presParOf" srcId="{F563421A-3670-4B75-8916-1397392A7097}" destId="{A0DC3F62-58FD-43BC-8EF3-DD0CC5E3177E}" srcOrd="10" destOrd="0" presId="urn:microsoft.com/office/officeart/2005/8/layout/target3"/>
    <dgm:cxn modelId="{BE66908C-3273-42FF-A87B-00A4A6EAF452}" type="presParOf" srcId="{F563421A-3670-4B75-8916-1397392A7097}" destId="{72DB1362-3EC5-4529-9142-9875417DFBD3}" srcOrd="11" destOrd="0" presId="urn:microsoft.com/office/officeart/2005/8/layout/target3"/>
    <dgm:cxn modelId="{D6864790-4259-4B28-940A-FEF130EBF188}" type="presParOf" srcId="{F563421A-3670-4B75-8916-1397392A7097}" destId="{EF4CE7A6-C202-421A-981A-512AAA7B29AC}" srcOrd="12" destOrd="0" presId="urn:microsoft.com/office/officeart/2005/8/layout/target3"/>
    <dgm:cxn modelId="{84DF6A24-0DC1-4EE9-8211-B1ACF438098B}" type="presParOf" srcId="{F563421A-3670-4B75-8916-1397392A7097}" destId="{9E7B87C1-1D8B-465A-AA4D-DB4BB7D13158}" srcOrd="13" destOrd="0" presId="urn:microsoft.com/office/officeart/2005/8/layout/target3"/>
    <dgm:cxn modelId="{2D1784D7-DDB5-402A-86ED-875B1FF2524B}" type="presParOf" srcId="{F563421A-3670-4B75-8916-1397392A7097}" destId="{A75B46DC-FD1F-4888-9BCC-189204B89017}" srcOrd="14"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1039E05-353E-4A13-BB8C-5B2BD8656BC3}" type="doc">
      <dgm:prSet loTypeId="urn:microsoft.com/office/officeart/2005/8/layout/chevron2" loCatId="list" qsTypeId="urn:microsoft.com/office/officeart/2005/8/quickstyle/simple1#2" qsCatId="simple" csTypeId="urn:microsoft.com/office/officeart/2005/8/colors/accent1_2#4" csCatId="accent1" phldr="1"/>
      <dgm:spPr/>
      <dgm:t>
        <a:bodyPr/>
        <a:lstStyle/>
        <a:p>
          <a:endParaRPr lang="el-GR"/>
        </a:p>
      </dgm:t>
    </dgm:pt>
    <dgm:pt modelId="{D7638DCA-D71C-41AC-8A8D-2EBC5B8963D7}">
      <dgm:prSet phldrT="[Text]"/>
      <dgm:spPr/>
      <dgm:t>
        <a:bodyPr/>
        <a:lstStyle/>
        <a:p>
          <a:r>
            <a:rPr lang="en-US" dirty="0" smtClean="0"/>
            <a:t>D(x)</a:t>
          </a:r>
          <a:endParaRPr lang="el-GR" dirty="0"/>
        </a:p>
      </dgm:t>
    </dgm:pt>
    <dgm:pt modelId="{5DB4D231-BCB0-4B5E-AC99-D2D904B35853}" type="parTrans" cxnId="{6AF0BADE-ACA4-4FB8-B03C-521C0A9567C7}">
      <dgm:prSet/>
      <dgm:spPr/>
      <dgm:t>
        <a:bodyPr/>
        <a:lstStyle/>
        <a:p>
          <a:endParaRPr lang="el-GR"/>
        </a:p>
      </dgm:t>
    </dgm:pt>
    <dgm:pt modelId="{0CE78164-5A7D-4025-82B3-292AFABC20E2}" type="sibTrans" cxnId="{6AF0BADE-ACA4-4FB8-B03C-521C0A9567C7}">
      <dgm:prSet/>
      <dgm:spPr/>
      <dgm:t>
        <a:bodyPr/>
        <a:lstStyle/>
        <a:p>
          <a:endParaRPr lang="el-GR"/>
        </a:p>
      </dgm:t>
    </dgm:pt>
    <dgm:pt modelId="{CC874BB9-267B-4963-AD6C-554540439A7B}">
      <dgm:prSet phldrT="[Text]"/>
      <dgm:spPr/>
      <dgm:t>
        <a:bodyPr/>
        <a:lstStyle/>
        <a:p>
          <a:r>
            <a:rPr lang="en-US" dirty="0" smtClean="0"/>
            <a:t>Is called dividend</a:t>
          </a:r>
          <a:endParaRPr lang="el-GR" dirty="0"/>
        </a:p>
      </dgm:t>
    </dgm:pt>
    <dgm:pt modelId="{B0150DBD-7D84-4657-A928-9A9B560450B1}" type="parTrans" cxnId="{A1EAC661-0C92-4F29-86D3-81D5C9931F89}">
      <dgm:prSet/>
      <dgm:spPr/>
      <dgm:t>
        <a:bodyPr/>
        <a:lstStyle/>
        <a:p>
          <a:endParaRPr lang="el-GR"/>
        </a:p>
      </dgm:t>
    </dgm:pt>
    <dgm:pt modelId="{CA9717AE-29BD-4B6A-8ABD-F40142D8474B}" type="sibTrans" cxnId="{A1EAC661-0C92-4F29-86D3-81D5C9931F89}">
      <dgm:prSet/>
      <dgm:spPr/>
      <dgm:t>
        <a:bodyPr/>
        <a:lstStyle/>
        <a:p>
          <a:endParaRPr lang="el-GR"/>
        </a:p>
      </dgm:t>
    </dgm:pt>
    <dgm:pt modelId="{9521B414-42DF-4C95-BA43-8CF50320DD2D}">
      <dgm:prSet phldrT="[Text]"/>
      <dgm:spPr/>
      <dgm:t>
        <a:bodyPr/>
        <a:lstStyle/>
        <a:p>
          <a:r>
            <a:rPr lang="el-GR" dirty="0" smtClean="0"/>
            <a:t>δ(</a:t>
          </a:r>
          <a:r>
            <a:rPr lang="en-US" dirty="0" smtClean="0"/>
            <a:t>x</a:t>
          </a:r>
          <a:r>
            <a:rPr lang="el-GR" dirty="0" smtClean="0"/>
            <a:t>)</a:t>
          </a:r>
          <a:endParaRPr lang="el-GR" dirty="0"/>
        </a:p>
      </dgm:t>
    </dgm:pt>
    <dgm:pt modelId="{1138842B-E02C-4ADB-AADD-5BECB355F68F}" type="parTrans" cxnId="{769A0DFA-B657-49BF-A2CB-E5A04E0BFD33}">
      <dgm:prSet/>
      <dgm:spPr/>
      <dgm:t>
        <a:bodyPr/>
        <a:lstStyle/>
        <a:p>
          <a:endParaRPr lang="el-GR"/>
        </a:p>
      </dgm:t>
    </dgm:pt>
    <dgm:pt modelId="{DDA6C921-CFAC-4B08-BDFE-045A32DF5492}" type="sibTrans" cxnId="{769A0DFA-B657-49BF-A2CB-E5A04E0BFD33}">
      <dgm:prSet/>
      <dgm:spPr/>
      <dgm:t>
        <a:bodyPr/>
        <a:lstStyle/>
        <a:p>
          <a:endParaRPr lang="el-GR"/>
        </a:p>
      </dgm:t>
    </dgm:pt>
    <dgm:pt modelId="{F0015DF0-9D6A-4E77-91A7-8F3CCA7EBD62}">
      <dgm:prSet phldrT="[Text]"/>
      <dgm:spPr/>
      <dgm:t>
        <a:bodyPr/>
        <a:lstStyle/>
        <a:p>
          <a:r>
            <a:rPr lang="en-US" dirty="0" smtClean="0"/>
            <a:t>Is called divisor</a:t>
          </a:r>
          <a:endParaRPr lang="el-GR" dirty="0"/>
        </a:p>
      </dgm:t>
    </dgm:pt>
    <dgm:pt modelId="{ECB9B832-8956-4880-91AA-1A0C1BEAB648}" type="parTrans" cxnId="{E8F46FA5-62F6-4E81-9CBE-5E27136983EF}">
      <dgm:prSet/>
      <dgm:spPr/>
      <dgm:t>
        <a:bodyPr/>
        <a:lstStyle/>
        <a:p>
          <a:endParaRPr lang="el-GR"/>
        </a:p>
      </dgm:t>
    </dgm:pt>
    <dgm:pt modelId="{3D718022-6752-46DC-B142-1CBD002EDD2A}" type="sibTrans" cxnId="{E8F46FA5-62F6-4E81-9CBE-5E27136983EF}">
      <dgm:prSet/>
      <dgm:spPr/>
      <dgm:t>
        <a:bodyPr/>
        <a:lstStyle/>
        <a:p>
          <a:endParaRPr lang="el-GR"/>
        </a:p>
      </dgm:t>
    </dgm:pt>
    <dgm:pt modelId="{CFDE2294-2390-435E-BF79-982A224DCCD1}">
      <dgm:prSet phldrT="[Text]"/>
      <dgm:spPr/>
      <dgm:t>
        <a:bodyPr/>
        <a:lstStyle/>
        <a:p>
          <a:r>
            <a:rPr lang="en-US" dirty="0" smtClean="0"/>
            <a:t>X(x)</a:t>
          </a:r>
          <a:endParaRPr lang="el-GR" dirty="0"/>
        </a:p>
      </dgm:t>
    </dgm:pt>
    <dgm:pt modelId="{532BD4B0-EF39-43B5-95DA-AFC2FDE18F4A}" type="parTrans" cxnId="{B7BA219C-CDF0-4F34-BC0E-6E284BCC24EB}">
      <dgm:prSet/>
      <dgm:spPr/>
      <dgm:t>
        <a:bodyPr/>
        <a:lstStyle/>
        <a:p>
          <a:endParaRPr lang="el-GR"/>
        </a:p>
      </dgm:t>
    </dgm:pt>
    <dgm:pt modelId="{4E010C7A-90DE-4395-BE62-A718B77D47D9}" type="sibTrans" cxnId="{B7BA219C-CDF0-4F34-BC0E-6E284BCC24EB}">
      <dgm:prSet/>
      <dgm:spPr/>
      <dgm:t>
        <a:bodyPr/>
        <a:lstStyle/>
        <a:p>
          <a:endParaRPr lang="el-GR"/>
        </a:p>
      </dgm:t>
    </dgm:pt>
    <dgm:pt modelId="{11DC6005-CFF9-4363-815B-430E5AAEC9B3}">
      <dgm:prSet phldrT="[Text]"/>
      <dgm:spPr/>
      <dgm:t>
        <a:bodyPr/>
        <a:lstStyle/>
        <a:p>
          <a:r>
            <a:rPr lang="en-US" dirty="0" smtClean="0"/>
            <a:t>Is called quotient</a:t>
          </a:r>
          <a:endParaRPr lang="el-GR" dirty="0"/>
        </a:p>
      </dgm:t>
    </dgm:pt>
    <dgm:pt modelId="{C4BAD631-EF72-4448-8DCA-7C23FA7F6DC3}" type="parTrans" cxnId="{A82619E2-A6F6-4010-93EB-34E26E3F368A}">
      <dgm:prSet/>
      <dgm:spPr/>
      <dgm:t>
        <a:bodyPr/>
        <a:lstStyle/>
        <a:p>
          <a:endParaRPr lang="el-GR"/>
        </a:p>
      </dgm:t>
    </dgm:pt>
    <dgm:pt modelId="{2EAECC64-EDEA-4668-BCCA-37AA59401F1D}" type="sibTrans" cxnId="{A82619E2-A6F6-4010-93EB-34E26E3F368A}">
      <dgm:prSet/>
      <dgm:spPr/>
      <dgm:t>
        <a:bodyPr/>
        <a:lstStyle/>
        <a:p>
          <a:endParaRPr lang="el-GR"/>
        </a:p>
      </dgm:t>
    </dgm:pt>
    <dgm:pt modelId="{E90FB571-A1DF-40CC-8920-41101D508549}" type="pres">
      <dgm:prSet presAssocID="{A1039E05-353E-4A13-BB8C-5B2BD8656BC3}" presName="linearFlow" presStyleCnt="0">
        <dgm:presLayoutVars>
          <dgm:dir/>
          <dgm:animLvl val="lvl"/>
          <dgm:resizeHandles val="exact"/>
        </dgm:presLayoutVars>
      </dgm:prSet>
      <dgm:spPr/>
      <dgm:t>
        <a:bodyPr/>
        <a:lstStyle/>
        <a:p>
          <a:endParaRPr lang="el-GR"/>
        </a:p>
      </dgm:t>
    </dgm:pt>
    <dgm:pt modelId="{47F4DB7B-A7E9-49C4-8466-95C9E2484E14}" type="pres">
      <dgm:prSet presAssocID="{D7638DCA-D71C-41AC-8A8D-2EBC5B8963D7}" presName="composite" presStyleCnt="0"/>
      <dgm:spPr/>
    </dgm:pt>
    <dgm:pt modelId="{EE390088-1C4E-4DCB-94BB-33086A113586}" type="pres">
      <dgm:prSet presAssocID="{D7638DCA-D71C-41AC-8A8D-2EBC5B8963D7}" presName="parentText" presStyleLbl="alignNode1" presStyleIdx="0" presStyleCnt="3">
        <dgm:presLayoutVars>
          <dgm:chMax val="1"/>
          <dgm:bulletEnabled val="1"/>
        </dgm:presLayoutVars>
      </dgm:prSet>
      <dgm:spPr/>
      <dgm:t>
        <a:bodyPr/>
        <a:lstStyle/>
        <a:p>
          <a:endParaRPr lang="el-GR"/>
        </a:p>
      </dgm:t>
    </dgm:pt>
    <dgm:pt modelId="{AF82B04C-05A1-4B9B-95C9-2BD8E8344A0E}" type="pres">
      <dgm:prSet presAssocID="{D7638DCA-D71C-41AC-8A8D-2EBC5B8963D7}" presName="descendantText" presStyleLbl="alignAcc1" presStyleIdx="0" presStyleCnt="3">
        <dgm:presLayoutVars>
          <dgm:bulletEnabled val="1"/>
        </dgm:presLayoutVars>
      </dgm:prSet>
      <dgm:spPr/>
      <dgm:t>
        <a:bodyPr/>
        <a:lstStyle/>
        <a:p>
          <a:endParaRPr lang="el-GR"/>
        </a:p>
      </dgm:t>
    </dgm:pt>
    <dgm:pt modelId="{CFDF0AC9-DF04-4032-A621-DDB9D7FEA9B5}" type="pres">
      <dgm:prSet presAssocID="{0CE78164-5A7D-4025-82B3-292AFABC20E2}" presName="sp" presStyleCnt="0"/>
      <dgm:spPr/>
    </dgm:pt>
    <dgm:pt modelId="{96AFC456-291C-4826-924A-2C985F0C6CEB}" type="pres">
      <dgm:prSet presAssocID="{9521B414-42DF-4C95-BA43-8CF50320DD2D}" presName="composite" presStyleCnt="0"/>
      <dgm:spPr/>
    </dgm:pt>
    <dgm:pt modelId="{BDDDFAE4-FD7B-4287-B30D-C36BF68D0FB2}" type="pres">
      <dgm:prSet presAssocID="{9521B414-42DF-4C95-BA43-8CF50320DD2D}" presName="parentText" presStyleLbl="alignNode1" presStyleIdx="1" presStyleCnt="3">
        <dgm:presLayoutVars>
          <dgm:chMax val="1"/>
          <dgm:bulletEnabled val="1"/>
        </dgm:presLayoutVars>
      </dgm:prSet>
      <dgm:spPr/>
      <dgm:t>
        <a:bodyPr/>
        <a:lstStyle/>
        <a:p>
          <a:endParaRPr lang="el-GR"/>
        </a:p>
      </dgm:t>
    </dgm:pt>
    <dgm:pt modelId="{31631CC0-607F-4D5A-AEED-659B31423EA5}" type="pres">
      <dgm:prSet presAssocID="{9521B414-42DF-4C95-BA43-8CF50320DD2D}" presName="descendantText" presStyleLbl="alignAcc1" presStyleIdx="1" presStyleCnt="3">
        <dgm:presLayoutVars>
          <dgm:bulletEnabled val="1"/>
        </dgm:presLayoutVars>
      </dgm:prSet>
      <dgm:spPr/>
      <dgm:t>
        <a:bodyPr/>
        <a:lstStyle/>
        <a:p>
          <a:endParaRPr lang="el-GR"/>
        </a:p>
      </dgm:t>
    </dgm:pt>
    <dgm:pt modelId="{670FA0EE-F86A-4980-B90E-31FED2F281F7}" type="pres">
      <dgm:prSet presAssocID="{DDA6C921-CFAC-4B08-BDFE-045A32DF5492}" presName="sp" presStyleCnt="0"/>
      <dgm:spPr/>
    </dgm:pt>
    <dgm:pt modelId="{FDEC2A71-9EBA-413A-AB8D-4B26164A6566}" type="pres">
      <dgm:prSet presAssocID="{CFDE2294-2390-435E-BF79-982A224DCCD1}" presName="composite" presStyleCnt="0"/>
      <dgm:spPr/>
    </dgm:pt>
    <dgm:pt modelId="{AF6BD8C3-5837-4524-9C5D-FDDEA515D4A8}" type="pres">
      <dgm:prSet presAssocID="{CFDE2294-2390-435E-BF79-982A224DCCD1}" presName="parentText" presStyleLbl="alignNode1" presStyleIdx="2" presStyleCnt="3">
        <dgm:presLayoutVars>
          <dgm:chMax val="1"/>
          <dgm:bulletEnabled val="1"/>
        </dgm:presLayoutVars>
      </dgm:prSet>
      <dgm:spPr/>
      <dgm:t>
        <a:bodyPr/>
        <a:lstStyle/>
        <a:p>
          <a:endParaRPr lang="el-GR"/>
        </a:p>
      </dgm:t>
    </dgm:pt>
    <dgm:pt modelId="{49B5E5BB-31CB-4EC5-83F3-BCB5E7465D8E}" type="pres">
      <dgm:prSet presAssocID="{CFDE2294-2390-435E-BF79-982A224DCCD1}" presName="descendantText" presStyleLbl="alignAcc1" presStyleIdx="2" presStyleCnt="3">
        <dgm:presLayoutVars>
          <dgm:bulletEnabled val="1"/>
        </dgm:presLayoutVars>
      </dgm:prSet>
      <dgm:spPr/>
      <dgm:t>
        <a:bodyPr/>
        <a:lstStyle/>
        <a:p>
          <a:endParaRPr lang="el-GR"/>
        </a:p>
      </dgm:t>
    </dgm:pt>
  </dgm:ptLst>
  <dgm:cxnLst>
    <dgm:cxn modelId="{2693F4FE-C531-482A-9795-E5F1D86569F8}" type="presOf" srcId="{CC874BB9-267B-4963-AD6C-554540439A7B}" destId="{AF82B04C-05A1-4B9B-95C9-2BD8E8344A0E}" srcOrd="0" destOrd="0" presId="urn:microsoft.com/office/officeart/2005/8/layout/chevron2"/>
    <dgm:cxn modelId="{DBA7D096-FA65-4268-8E20-FE712D42594E}" type="presOf" srcId="{11DC6005-CFF9-4363-815B-430E5AAEC9B3}" destId="{49B5E5BB-31CB-4EC5-83F3-BCB5E7465D8E}" srcOrd="0" destOrd="0" presId="urn:microsoft.com/office/officeart/2005/8/layout/chevron2"/>
    <dgm:cxn modelId="{A82619E2-A6F6-4010-93EB-34E26E3F368A}" srcId="{CFDE2294-2390-435E-BF79-982A224DCCD1}" destId="{11DC6005-CFF9-4363-815B-430E5AAEC9B3}" srcOrd="0" destOrd="0" parTransId="{C4BAD631-EF72-4448-8DCA-7C23FA7F6DC3}" sibTransId="{2EAECC64-EDEA-4668-BCCA-37AA59401F1D}"/>
    <dgm:cxn modelId="{E8A17650-B786-4E5D-B663-63161569BFB4}" type="presOf" srcId="{9521B414-42DF-4C95-BA43-8CF50320DD2D}" destId="{BDDDFAE4-FD7B-4287-B30D-C36BF68D0FB2}" srcOrd="0" destOrd="0" presId="urn:microsoft.com/office/officeart/2005/8/layout/chevron2"/>
    <dgm:cxn modelId="{4644A332-489D-44DE-8F6A-508381E05C73}" type="presOf" srcId="{CFDE2294-2390-435E-BF79-982A224DCCD1}" destId="{AF6BD8C3-5837-4524-9C5D-FDDEA515D4A8}" srcOrd="0" destOrd="0" presId="urn:microsoft.com/office/officeart/2005/8/layout/chevron2"/>
    <dgm:cxn modelId="{6AF0BADE-ACA4-4FB8-B03C-521C0A9567C7}" srcId="{A1039E05-353E-4A13-BB8C-5B2BD8656BC3}" destId="{D7638DCA-D71C-41AC-8A8D-2EBC5B8963D7}" srcOrd="0" destOrd="0" parTransId="{5DB4D231-BCB0-4B5E-AC99-D2D904B35853}" sibTransId="{0CE78164-5A7D-4025-82B3-292AFABC20E2}"/>
    <dgm:cxn modelId="{477C00C2-ED3E-4519-84F9-BDB9E0964358}" type="presOf" srcId="{A1039E05-353E-4A13-BB8C-5B2BD8656BC3}" destId="{E90FB571-A1DF-40CC-8920-41101D508549}" srcOrd="0" destOrd="0" presId="urn:microsoft.com/office/officeart/2005/8/layout/chevron2"/>
    <dgm:cxn modelId="{769A0DFA-B657-49BF-A2CB-E5A04E0BFD33}" srcId="{A1039E05-353E-4A13-BB8C-5B2BD8656BC3}" destId="{9521B414-42DF-4C95-BA43-8CF50320DD2D}" srcOrd="1" destOrd="0" parTransId="{1138842B-E02C-4ADB-AADD-5BECB355F68F}" sibTransId="{DDA6C921-CFAC-4B08-BDFE-045A32DF5492}"/>
    <dgm:cxn modelId="{E8F46FA5-62F6-4E81-9CBE-5E27136983EF}" srcId="{9521B414-42DF-4C95-BA43-8CF50320DD2D}" destId="{F0015DF0-9D6A-4E77-91A7-8F3CCA7EBD62}" srcOrd="0" destOrd="0" parTransId="{ECB9B832-8956-4880-91AA-1A0C1BEAB648}" sibTransId="{3D718022-6752-46DC-B142-1CBD002EDD2A}"/>
    <dgm:cxn modelId="{A7388C1F-CBBB-49F5-9660-D6E13CC77414}" type="presOf" srcId="{F0015DF0-9D6A-4E77-91A7-8F3CCA7EBD62}" destId="{31631CC0-607F-4D5A-AEED-659B31423EA5}" srcOrd="0" destOrd="0" presId="urn:microsoft.com/office/officeart/2005/8/layout/chevron2"/>
    <dgm:cxn modelId="{A1EAC661-0C92-4F29-86D3-81D5C9931F89}" srcId="{D7638DCA-D71C-41AC-8A8D-2EBC5B8963D7}" destId="{CC874BB9-267B-4963-AD6C-554540439A7B}" srcOrd="0" destOrd="0" parTransId="{B0150DBD-7D84-4657-A928-9A9B560450B1}" sibTransId="{CA9717AE-29BD-4B6A-8ABD-F40142D8474B}"/>
    <dgm:cxn modelId="{B7BA219C-CDF0-4F34-BC0E-6E284BCC24EB}" srcId="{A1039E05-353E-4A13-BB8C-5B2BD8656BC3}" destId="{CFDE2294-2390-435E-BF79-982A224DCCD1}" srcOrd="2" destOrd="0" parTransId="{532BD4B0-EF39-43B5-95DA-AFC2FDE18F4A}" sibTransId="{4E010C7A-90DE-4395-BE62-A718B77D47D9}"/>
    <dgm:cxn modelId="{D8D32099-DA66-4A1E-8EE1-567F288D9AB1}" type="presOf" srcId="{D7638DCA-D71C-41AC-8A8D-2EBC5B8963D7}" destId="{EE390088-1C4E-4DCB-94BB-33086A113586}" srcOrd="0" destOrd="0" presId="urn:microsoft.com/office/officeart/2005/8/layout/chevron2"/>
    <dgm:cxn modelId="{81EDF07B-2ACC-4747-A9F8-FDF18FAAFE85}" type="presParOf" srcId="{E90FB571-A1DF-40CC-8920-41101D508549}" destId="{47F4DB7B-A7E9-49C4-8466-95C9E2484E14}" srcOrd="0" destOrd="0" presId="urn:microsoft.com/office/officeart/2005/8/layout/chevron2"/>
    <dgm:cxn modelId="{71591998-3950-4020-AAAF-DCE196E5DC62}" type="presParOf" srcId="{47F4DB7B-A7E9-49C4-8466-95C9E2484E14}" destId="{EE390088-1C4E-4DCB-94BB-33086A113586}" srcOrd="0" destOrd="0" presId="urn:microsoft.com/office/officeart/2005/8/layout/chevron2"/>
    <dgm:cxn modelId="{F69D623C-AFB2-42D3-B9B8-E710CB702FF4}" type="presParOf" srcId="{47F4DB7B-A7E9-49C4-8466-95C9E2484E14}" destId="{AF82B04C-05A1-4B9B-95C9-2BD8E8344A0E}" srcOrd="1" destOrd="0" presId="urn:microsoft.com/office/officeart/2005/8/layout/chevron2"/>
    <dgm:cxn modelId="{97A78BD1-1114-4EE2-BDC6-7EA504812EC7}" type="presParOf" srcId="{E90FB571-A1DF-40CC-8920-41101D508549}" destId="{CFDF0AC9-DF04-4032-A621-DDB9D7FEA9B5}" srcOrd="1" destOrd="0" presId="urn:microsoft.com/office/officeart/2005/8/layout/chevron2"/>
    <dgm:cxn modelId="{64A67F93-CEA6-44FD-BFBC-3AA0B5653BA7}" type="presParOf" srcId="{E90FB571-A1DF-40CC-8920-41101D508549}" destId="{96AFC456-291C-4826-924A-2C985F0C6CEB}" srcOrd="2" destOrd="0" presId="urn:microsoft.com/office/officeart/2005/8/layout/chevron2"/>
    <dgm:cxn modelId="{66D3F25C-FDD4-4857-9F7A-A5A97A7EE42C}" type="presParOf" srcId="{96AFC456-291C-4826-924A-2C985F0C6CEB}" destId="{BDDDFAE4-FD7B-4287-B30D-C36BF68D0FB2}" srcOrd="0" destOrd="0" presId="urn:microsoft.com/office/officeart/2005/8/layout/chevron2"/>
    <dgm:cxn modelId="{6BECA8E9-CD91-4603-8806-FC9EA844068F}" type="presParOf" srcId="{96AFC456-291C-4826-924A-2C985F0C6CEB}" destId="{31631CC0-607F-4D5A-AEED-659B31423EA5}" srcOrd="1" destOrd="0" presId="urn:microsoft.com/office/officeart/2005/8/layout/chevron2"/>
    <dgm:cxn modelId="{51B0F2F6-29BF-4CB3-B430-BE8046D67955}" type="presParOf" srcId="{E90FB571-A1DF-40CC-8920-41101D508549}" destId="{670FA0EE-F86A-4980-B90E-31FED2F281F7}" srcOrd="3" destOrd="0" presId="urn:microsoft.com/office/officeart/2005/8/layout/chevron2"/>
    <dgm:cxn modelId="{9D7FE78E-B24B-4A39-8A84-8FCA76CC0BDB}" type="presParOf" srcId="{E90FB571-A1DF-40CC-8920-41101D508549}" destId="{FDEC2A71-9EBA-413A-AB8D-4B26164A6566}" srcOrd="4" destOrd="0" presId="urn:microsoft.com/office/officeart/2005/8/layout/chevron2"/>
    <dgm:cxn modelId="{B266840C-E982-427D-A588-DE43CF58A6F7}" type="presParOf" srcId="{FDEC2A71-9EBA-413A-AB8D-4B26164A6566}" destId="{AF6BD8C3-5837-4524-9C5D-FDDEA515D4A8}" srcOrd="0" destOrd="0" presId="urn:microsoft.com/office/officeart/2005/8/layout/chevron2"/>
    <dgm:cxn modelId="{353F086C-4F6C-4610-9A36-15330F7260A5}" type="presParOf" srcId="{FDEC2A71-9EBA-413A-AB8D-4B26164A6566}" destId="{49B5E5BB-31CB-4EC5-83F3-BCB5E7465D8E}" srcOrd="1" destOrd="0" presId="urn:microsoft.com/office/officeart/2005/8/layout/chevron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B054B41-E75B-4F69-B329-08DF781D0723}" type="doc">
      <dgm:prSet loTypeId="urn:microsoft.com/office/officeart/2005/8/layout/hList3" loCatId="list" qsTypeId="urn:microsoft.com/office/officeart/2005/8/quickstyle/simple1#3" qsCatId="simple" csTypeId="urn:microsoft.com/office/officeart/2005/8/colors/accent1_2#5" csCatId="accent1" phldr="1"/>
      <dgm:spPr/>
      <dgm:t>
        <a:bodyPr/>
        <a:lstStyle/>
        <a:p>
          <a:endParaRPr lang="el-GR"/>
        </a:p>
      </dgm:t>
    </dgm:pt>
    <dgm:pt modelId="{DFFD70EF-78E5-47AF-821F-661DC4A71268}">
      <dgm:prSet phldrT="[Κείμενο]"/>
      <dgm:spPr/>
      <dgm:t>
        <a:bodyPr/>
        <a:lstStyle/>
        <a:p>
          <a:r>
            <a:rPr lang="en-US" dirty="0" smtClean="0"/>
            <a:t>Differences</a:t>
          </a:r>
          <a:endParaRPr lang="el-GR" dirty="0"/>
        </a:p>
      </dgm:t>
    </dgm:pt>
    <dgm:pt modelId="{618E65F2-D61B-41FA-89B0-19C52BAB210F}" type="parTrans" cxnId="{A62BB200-D446-4CE2-B386-D2CAFE33FD4C}">
      <dgm:prSet/>
      <dgm:spPr/>
      <dgm:t>
        <a:bodyPr/>
        <a:lstStyle/>
        <a:p>
          <a:endParaRPr lang="el-GR"/>
        </a:p>
      </dgm:t>
    </dgm:pt>
    <dgm:pt modelId="{D31DF435-437D-4713-816B-AEB299869CE5}" type="sibTrans" cxnId="{A62BB200-D446-4CE2-B386-D2CAFE33FD4C}">
      <dgm:prSet/>
      <dgm:spPr/>
      <dgm:t>
        <a:bodyPr/>
        <a:lstStyle/>
        <a:p>
          <a:endParaRPr lang="el-GR"/>
        </a:p>
      </dgm:t>
    </dgm:pt>
    <dgm:pt modelId="{03B07127-45B9-47C6-B106-E677844ADB3F}">
      <dgm:prSet phldrT="[Κείμενο]" custT="1"/>
      <dgm:spPr/>
      <dgm:t>
        <a:bodyPr/>
        <a:lstStyle/>
        <a:p>
          <a:r>
            <a:rPr lang="en-US" sz="1800" dirty="0" smtClean="0"/>
            <a:t>The English book includes  more thorough examples  thus making it much easier for the student to understand </a:t>
          </a:r>
          <a:r>
            <a:rPr lang="en-US" sz="1400" dirty="0" smtClean="0"/>
            <a:t>.</a:t>
          </a:r>
          <a:endParaRPr lang="el-GR" sz="1400" dirty="0"/>
        </a:p>
      </dgm:t>
    </dgm:pt>
    <dgm:pt modelId="{40364450-83A3-4186-8D69-543A1BDBE653}" type="parTrans" cxnId="{48D0ED86-7B05-4F18-8CD9-09AC33AC16A7}">
      <dgm:prSet/>
      <dgm:spPr/>
      <dgm:t>
        <a:bodyPr/>
        <a:lstStyle/>
        <a:p>
          <a:endParaRPr lang="el-GR"/>
        </a:p>
      </dgm:t>
    </dgm:pt>
    <dgm:pt modelId="{D3F78D07-2498-45C0-AAEC-970020CA4820}" type="sibTrans" cxnId="{48D0ED86-7B05-4F18-8CD9-09AC33AC16A7}">
      <dgm:prSet/>
      <dgm:spPr/>
      <dgm:t>
        <a:bodyPr/>
        <a:lstStyle/>
        <a:p>
          <a:endParaRPr lang="el-GR"/>
        </a:p>
      </dgm:t>
    </dgm:pt>
    <dgm:pt modelId="{2A704CDC-1C66-4773-B5D4-2039BA45852A}">
      <dgm:prSet phldrT="[Κείμενο]" custT="1"/>
      <dgm:spPr/>
      <dgm:t>
        <a:bodyPr/>
        <a:lstStyle/>
        <a:p>
          <a:r>
            <a:rPr lang="en-US" sz="1800" dirty="0" smtClean="0"/>
            <a:t>It  includes more exercises and a wider variety of them</a:t>
          </a:r>
          <a:r>
            <a:rPr lang="en-US" sz="1400" dirty="0" smtClean="0"/>
            <a:t>.</a:t>
          </a:r>
          <a:endParaRPr lang="el-GR" sz="1400" dirty="0"/>
        </a:p>
      </dgm:t>
    </dgm:pt>
    <dgm:pt modelId="{7EB71D42-F5CE-4C57-830B-524CE373F372}" type="parTrans" cxnId="{075B6828-111D-4FB8-8BE1-ABE0F1B4E394}">
      <dgm:prSet/>
      <dgm:spPr/>
      <dgm:t>
        <a:bodyPr/>
        <a:lstStyle/>
        <a:p>
          <a:endParaRPr lang="el-GR"/>
        </a:p>
      </dgm:t>
    </dgm:pt>
    <dgm:pt modelId="{4CE2BC16-C4FA-42B4-8514-9049990C37A9}" type="sibTrans" cxnId="{075B6828-111D-4FB8-8BE1-ABE0F1B4E394}">
      <dgm:prSet/>
      <dgm:spPr/>
      <dgm:t>
        <a:bodyPr/>
        <a:lstStyle/>
        <a:p>
          <a:endParaRPr lang="el-GR"/>
        </a:p>
      </dgm:t>
    </dgm:pt>
    <dgm:pt modelId="{994909B8-D4F7-4137-98E8-BEE6AE77FF80}">
      <dgm:prSet phldrT="[Κείμενο]" custT="1"/>
      <dgm:spPr/>
      <dgm:t>
        <a:bodyPr/>
        <a:lstStyle/>
        <a:p>
          <a:r>
            <a:rPr lang="en-US" sz="1800" dirty="0" smtClean="0"/>
            <a:t>It also shows the goals and reasons for  learning polynomials and their practical application in real life.</a:t>
          </a:r>
          <a:endParaRPr lang="el-GR" sz="1800" dirty="0"/>
        </a:p>
      </dgm:t>
    </dgm:pt>
    <dgm:pt modelId="{33BBF4EC-3743-48AC-B4BD-649AFF824AEF}" type="parTrans" cxnId="{75BA6881-5BAD-4268-87E8-1913C7C8DD72}">
      <dgm:prSet/>
      <dgm:spPr/>
      <dgm:t>
        <a:bodyPr/>
        <a:lstStyle/>
        <a:p>
          <a:endParaRPr lang="el-GR"/>
        </a:p>
      </dgm:t>
    </dgm:pt>
    <dgm:pt modelId="{498311D5-F522-4797-A57D-B097041C4168}" type="sibTrans" cxnId="{75BA6881-5BAD-4268-87E8-1913C7C8DD72}">
      <dgm:prSet/>
      <dgm:spPr/>
      <dgm:t>
        <a:bodyPr/>
        <a:lstStyle/>
        <a:p>
          <a:endParaRPr lang="el-GR"/>
        </a:p>
      </dgm:t>
    </dgm:pt>
    <dgm:pt modelId="{9CF7D946-9322-411A-8D34-D9690C473B4D}" type="pres">
      <dgm:prSet presAssocID="{1B054B41-E75B-4F69-B329-08DF781D0723}" presName="composite" presStyleCnt="0">
        <dgm:presLayoutVars>
          <dgm:chMax val="1"/>
          <dgm:dir/>
          <dgm:resizeHandles val="exact"/>
        </dgm:presLayoutVars>
      </dgm:prSet>
      <dgm:spPr/>
      <dgm:t>
        <a:bodyPr/>
        <a:lstStyle/>
        <a:p>
          <a:endParaRPr lang="el-GR"/>
        </a:p>
      </dgm:t>
    </dgm:pt>
    <dgm:pt modelId="{AD5D0A97-E93D-4E18-AE44-8DFDAA711E1C}" type="pres">
      <dgm:prSet presAssocID="{DFFD70EF-78E5-47AF-821F-661DC4A71268}" presName="roof" presStyleLbl="dkBgShp" presStyleIdx="0" presStyleCnt="2" custAng="0" custScaleY="83075"/>
      <dgm:spPr/>
      <dgm:t>
        <a:bodyPr/>
        <a:lstStyle/>
        <a:p>
          <a:endParaRPr lang="el-GR"/>
        </a:p>
      </dgm:t>
    </dgm:pt>
    <dgm:pt modelId="{2A068F5A-AAF9-46A8-9ABE-818EDD61FD12}" type="pres">
      <dgm:prSet presAssocID="{DFFD70EF-78E5-47AF-821F-661DC4A71268}" presName="pillars" presStyleCnt="0"/>
      <dgm:spPr/>
    </dgm:pt>
    <dgm:pt modelId="{CBB80330-CC86-468E-82EA-A09D6CEA1A82}" type="pres">
      <dgm:prSet presAssocID="{DFFD70EF-78E5-47AF-821F-661DC4A71268}" presName="pillar1" presStyleLbl="node1" presStyleIdx="0" presStyleCnt="3">
        <dgm:presLayoutVars>
          <dgm:bulletEnabled val="1"/>
        </dgm:presLayoutVars>
      </dgm:prSet>
      <dgm:spPr/>
      <dgm:t>
        <a:bodyPr/>
        <a:lstStyle/>
        <a:p>
          <a:endParaRPr lang="el-GR"/>
        </a:p>
      </dgm:t>
    </dgm:pt>
    <dgm:pt modelId="{194A4DCC-93D4-4790-8424-35C97EA36CD8}" type="pres">
      <dgm:prSet presAssocID="{2A704CDC-1C66-4773-B5D4-2039BA45852A}" presName="pillarX" presStyleLbl="node1" presStyleIdx="1" presStyleCnt="3">
        <dgm:presLayoutVars>
          <dgm:bulletEnabled val="1"/>
        </dgm:presLayoutVars>
      </dgm:prSet>
      <dgm:spPr/>
      <dgm:t>
        <a:bodyPr/>
        <a:lstStyle/>
        <a:p>
          <a:endParaRPr lang="el-GR"/>
        </a:p>
      </dgm:t>
    </dgm:pt>
    <dgm:pt modelId="{62327D78-ECE7-44C1-A2F5-E817D262E1AB}" type="pres">
      <dgm:prSet presAssocID="{994909B8-D4F7-4137-98E8-BEE6AE77FF80}" presName="pillarX" presStyleLbl="node1" presStyleIdx="2" presStyleCnt="3">
        <dgm:presLayoutVars>
          <dgm:bulletEnabled val="1"/>
        </dgm:presLayoutVars>
      </dgm:prSet>
      <dgm:spPr/>
      <dgm:t>
        <a:bodyPr/>
        <a:lstStyle/>
        <a:p>
          <a:endParaRPr lang="el-GR"/>
        </a:p>
      </dgm:t>
    </dgm:pt>
    <dgm:pt modelId="{FEAE1EAD-2D26-411F-97AC-EC6216AF98CA}" type="pres">
      <dgm:prSet presAssocID="{DFFD70EF-78E5-47AF-821F-661DC4A71268}" presName="base" presStyleLbl="dkBgShp" presStyleIdx="1" presStyleCnt="2"/>
      <dgm:spPr/>
    </dgm:pt>
  </dgm:ptLst>
  <dgm:cxnLst>
    <dgm:cxn modelId="{075B6828-111D-4FB8-8BE1-ABE0F1B4E394}" srcId="{DFFD70EF-78E5-47AF-821F-661DC4A71268}" destId="{2A704CDC-1C66-4773-B5D4-2039BA45852A}" srcOrd="1" destOrd="0" parTransId="{7EB71D42-F5CE-4C57-830B-524CE373F372}" sibTransId="{4CE2BC16-C4FA-42B4-8514-9049990C37A9}"/>
    <dgm:cxn modelId="{8DDB480D-F95F-4C42-8BD7-AA0D638125DE}" type="presOf" srcId="{994909B8-D4F7-4137-98E8-BEE6AE77FF80}" destId="{62327D78-ECE7-44C1-A2F5-E817D262E1AB}" srcOrd="0" destOrd="0" presId="urn:microsoft.com/office/officeart/2005/8/layout/hList3"/>
    <dgm:cxn modelId="{F620303E-9071-4911-9177-ADADBFEDA48E}" type="presOf" srcId="{1B054B41-E75B-4F69-B329-08DF781D0723}" destId="{9CF7D946-9322-411A-8D34-D9690C473B4D}" srcOrd="0" destOrd="0" presId="urn:microsoft.com/office/officeart/2005/8/layout/hList3"/>
    <dgm:cxn modelId="{75BA6881-5BAD-4268-87E8-1913C7C8DD72}" srcId="{DFFD70EF-78E5-47AF-821F-661DC4A71268}" destId="{994909B8-D4F7-4137-98E8-BEE6AE77FF80}" srcOrd="2" destOrd="0" parTransId="{33BBF4EC-3743-48AC-B4BD-649AFF824AEF}" sibTransId="{498311D5-F522-4797-A57D-B097041C4168}"/>
    <dgm:cxn modelId="{5CEC8AE7-7543-4FA7-A9CE-1A0A7B1BD9D2}" type="presOf" srcId="{03B07127-45B9-47C6-B106-E677844ADB3F}" destId="{CBB80330-CC86-468E-82EA-A09D6CEA1A82}" srcOrd="0" destOrd="0" presId="urn:microsoft.com/office/officeart/2005/8/layout/hList3"/>
    <dgm:cxn modelId="{48D0ED86-7B05-4F18-8CD9-09AC33AC16A7}" srcId="{DFFD70EF-78E5-47AF-821F-661DC4A71268}" destId="{03B07127-45B9-47C6-B106-E677844ADB3F}" srcOrd="0" destOrd="0" parTransId="{40364450-83A3-4186-8D69-543A1BDBE653}" sibTransId="{D3F78D07-2498-45C0-AAEC-970020CA4820}"/>
    <dgm:cxn modelId="{273B068B-D317-4AB6-B83A-8449FD2F6978}" type="presOf" srcId="{2A704CDC-1C66-4773-B5D4-2039BA45852A}" destId="{194A4DCC-93D4-4790-8424-35C97EA36CD8}" srcOrd="0" destOrd="0" presId="urn:microsoft.com/office/officeart/2005/8/layout/hList3"/>
    <dgm:cxn modelId="{EA633B26-EB01-4136-9A4E-BF1A41CFDB69}" type="presOf" srcId="{DFFD70EF-78E5-47AF-821F-661DC4A71268}" destId="{AD5D0A97-E93D-4E18-AE44-8DFDAA711E1C}" srcOrd="0" destOrd="0" presId="urn:microsoft.com/office/officeart/2005/8/layout/hList3"/>
    <dgm:cxn modelId="{A62BB200-D446-4CE2-B386-D2CAFE33FD4C}" srcId="{1B054B41-E75B-4F69-B329-08DF781D0723}" destId="{DFFD70EF-78E5-47AF-821F-661DC4A71268}" srcOrd="0" destOrd="0" parTransId="{618E65F2-D61B-41FA-89B0-19C52BAB210F}" sibTransId="{D31DF435-437D-4713-816B-AEB299869CE5}"/>
    <dgm:cxn modelId="{D2D65422-334F-4C4B-A6BA-CC13E02C123B}" type="presParOf" srcId="{9CF7D946-9322-411A-8D34-D9690C473B4D}" destId="{AD5D0A97-E93D-4E18-AE44-8DFDAA711E1C}" srcOrd="0" destOrd="0" presId="urn:microsoft.com/office/officeart/2005/8/layout/hList3"/>
    <dgm:cxn modelId="{63252C1F-2649-4D4D-A9C9-FF8D6FFF15CA}" type="presParOf" srcId="{9CF7D946-9322-411A-8D34-D9690C473B4D}" destId="{2A068F5A-AAF9-46A8-9ABE-818EDD61FD12}" srcOrd="1" destOrd="0" presId="urn:microsoft.com/office/officeart/2005/8/layout/hList3"/>
    <dgm:cxn modelId="{C7CA32C6-5A55-4107-8AFF-D799EA33271F}" type="presParOf" srcId="{2A068F5A-AAF9-46A8-9ABE-818EDD61FD12}" destId="{CBB80330-CC86-468E-82EA-A09D6CEA1A82}" srcOrd="0" destOrd="0" presId="urn:microsoft.com/office/officeart/2005/8/layout/hList3"/>
    <dgm:cxn modelId="{E3DDB352-62EC-449B-AB1E-DF655AA6E497}" type="presParOf" srcId="{2A068F5A-AAF9-46A8-9ABE-818EDD61FD12}" destId="{194A4DCC-93D4-4790-8424-35C97EA36CD8}" srcOrd="1" destOrd="0" presId="urn:microsoft.com/office/officeart/2005/8/layout/hList3"/>
    <dgm:cxn modelId="{CB8D1A41-CE48-436E-8283-2E6C2C699490}" type="presParOf" srcId="{2A068F5A-AAF9-46A8-9ABE-818EDD61FD12}" destId="{62327D78-ECE7-44C1-A2F5-E817D262E1AB}" srcOrd="2" destOrd="0" presId="urn:microsoft.com/office/officeart/2005/8/layout/hList3"/>
    <dgm:cxn modelId="{5CCD3D17-EB22-4B58-BFB7-B19DFF627021}" type="presParOf" srcId="{9CF7D946-9322-411A-8D34-D9690C473B4D}" destId="{FEAE1EAD-2D26-411F-97AC-EC6216AF98CA}" srcOrd="2" destOrd="0" presId="urn:microsoft.com/office/officeart/2005/8/layout/hLis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B18F267-CF78-4453-BFCF-4187435AC98A}" type="doc">
      <dgm:prSet loTypeId="urn:microsoft.com/office/officeart/2005/8/layout/default" loCatId="list" qsTypeId="urn:microsoft.com/office/officeart/2005/8/quickstyle/simple1#4" qsCatId="simple" csTypeId="urn:microsoft.com/office/officeart/2005/8/colors/accent1_2#6" csCatId="accent1" phldr="1"/>
      <dgm:spPr/>
      <dgm:t>
        <a:bodyPr/>
        <a:lstStyle/>
        <a:p>
          <a:endParaRPr lang="el-GR"/>
        </a:p>
      </dgm:t>
    </dgm:pt>
    <dgm:pt modelId="{26A4BE1A-E9A7-449B-B615-2EFED1D4E48F}">
      <dgm:prSet phldrT="[Κείμενο]" custT="1"/>
      <dgm:spPr/>
      <dgm:t>
        <a:bodyPr/>
        <a:lstStyle/>
        <a:p>
          <a:r>
            <a:rPr lang="en-US" sz="1800" dirty="0" smtClean="0"/>
            <a:t>It contains useful tips for study and technology.</a:t>
          </a:r>
          <a:endParaRPr lang="el-GR" sz="1800" dirty="0"/>
        </a:p>
      </dgm:t>
    </dgm:pt>
    <dgm:pt modelId="{240FD5A0-E33D-4207-B8A9-296D69B14ED0}" type="parTrans" cxnId="{0F6E2DBE-E1C1-4B7B-A546-DF4821EF1847}">
      <dgm:prSet/>
      <dgm:spPr/>
      <dgm:t>
        <a:bodyPr/>
        <a:lstStyle/>
        <a:p>
          <a:endParaRPr lang="el-GR"/>
        </a:p>
      </dgm:t>
    </dgm:pt>
    <dgm:pt modelId="{A7624313-DF04-476A-9EED-A0448356FC6F}" type="sibTrans" cxnId="{0F6E2DBE-E1C1-4B7B-A546-DF4821EF1847}">
      <dgm:prSet/>
      <dgm:spPr/>
      <dgm:t>
        <a:bodyPr/>
        <a:lstStyle/>
        <a:p>
          <a:endParaRPr lang="el-GR"/>
        </a:p>
      </dgm:t>
    </dgm:pt>
    <dgm:pt modelId="{CAC4CBF1-86DC-4A56-B695-CF2BC2EBBD75}">
      <dgm:prSet phldrT="[Κείμενο]" custT="1"/>
      <dgm:spPr/>
      <dgm:t>
        <a:bodyPr/>
        <a:lstStyle/>
        <a:p>
          <a:r>
            <a:rPr lang="en-US" sz="1800" dirty="0" smtClean="0"/>
            <a:t>It combines both algebra and geometry, revealing all polynomial’s aspects.</a:t>
          </a:r>
          <a:endParaRPr lang="el-GR" sz="1800" dirty="0"/>
        </a:p>
      </dgm:t>
    </dgm:pt>
    <dgm:pt modelId="{BBD481F0-664F-409E-B02E-5528CB793366}" type="parTrans" cxnId="{9B1B3BF2-48EB-42D2-B68F-59FC6BB1883F}">
      <dgm:prSet/>
      <dgm:spPr/>
      <dgm:t>
        <a:bodyPr/>
        <a:lstStyle/>
        <a:p>
          <a:endParaRPr lang="el-GR"/>
        </a:p>
      </dgm:t>
    </dgm:pt>
    <dgm:pt modelId="{521D1690-E2B6-44AC-9E9D-71D62773D801}" type="sibTrans" cxnId="{9B1B3BF2-48EB-42D2-B68F-59FC6BB1883F}">
      <dgm:prSet/>
      <dgm:spPr/>
      <dgm:t>
        <a:bodyPr/>
        <a:lstStyle/>
        <a:p>
          <a:endParaRPr lang="el-GR"/>
        </a:p>
      </dgm:t>
    </dgm:pt>
    <dgm:pt modelId="{50ED2EDD-699D-4B1E-A4DB-0BEFA03D7173}">
      <dgm:prSet phldrT="[Κείμενο]" custT="1"/>
      <dgm:spPr/>
      <dgm:t>
        <a:bodyPr/>
        <a:lstStyle/>
        <a:p>
          <a:r>
            <a:rPr lang="en-US" sz="1800" dirty="0" smtClean="0"/>
            <a:t>It is easier on the eyes since it contains images  that make it more attractive.</a:t>
          </a:r>
          <a:endParaRPr lang="el-GR" sz="1800" dirty="0"/>
        </a:p>
      </dgm:t>
    </dgm:pt>
    <dgm:pt modelId="{5FA0DA0F-D7A3-48FD-81FF-A0F85696B62E}" type="parTrans" cxnId="{5B94A016-5D59-4B0A-BD05-2E081E7F5CFB}">
      <dgm:prSet/>
      <dgm:spPr/>
      <dgm:t>
        <a:bodyPr/>
        <a:lstStyle/>
        <a:p>
          <a:endParaRPr lang="el-GR"/>
        </a:p>
      </dgm:t>
    </dgm:pt>
    <dgm:pt modelId="{D5C0A080-35D3-4F9A-A2FE-D259F46A34F1}" type="sibTrans" cxnId="{5B94A016-5D59-4B0A-BD05-2E081E7F5CFB}">
      <dgm:prSet/>
      <dgm:spPr/>
      <dgm:t>
        <a:bodyPr/>
        <a:lstStyle/>
        <a:p>
          <a:endParaRPr lang="el-GR"/>
        </a:p>
      </dgm:t>
    </dgm:pt>
    <dgm:pt modelId="{BF01D8E0-A783-4B8E-ABC1-E14425103634}">
      <dgm:prSet phldrT="[Κείμενο]" custT="1"/>
      <dgm:spPr/>
      <dgm:t>
        <a:bodyPr/>
        <a:lstStyle/>
        <a:p>
          <a:r>
            <a:rPr lang="en-US" sz="1800" dirty="0" smtClean="0"/>
            <a:t>It is more interesting making mathematics more approachable  towards the students.</a:t>
          </a:r>
          <a:endParaRPr lang="el-GR" sz="1800" dirty="0"/>
        </a:p>
      </dgm:t>
    </dgm:pt>
    <dgm:pt modelId="{677AB3F5-50C2-47A3-A4DC-732D208BEC8D}" type="parTrans" cxnId="{004D5804-3AF4-46B8-BDA0-FD51AEEE8DD7}">
      <dgm:prSet/>
      <dgm:spPr/>
      <dgm:t>
        <a:bodyPr/>
        <a:lstStyle/>
        <a:p>
          <a:endParaRPr lang="el-GR"/>
        </a:p>
      </dgm:t>
    </dgm:pt>
    <dgm:pt modelId="{FAC63D02-5C0C-481F-8294-E6F8DC45D29D}" type="sibTrans" cxnId="{004D5804-3AF4-46B8-BDA0-FD51AEEE8DD7}">
      <dgm:prSet/>
      <dgm:spPr/>
      <dgm:t>
        <a:bodyPr/>
        <a:lstStyle/>
        <a:p>
          <a:endParaRPr lang="el-GR"/>
        </a:p>
      </dgm:t>
    </dgm:pt>
    <dgm:pt modelId="{8A673AAC-9AE5-4638-89C2-9EB1236B519C}" type="pres">
      <dgm:prSet presAssocID="{FB18F267-CF78-4453-BFCF-4187435AC98A}" presName="diagram" presStyleCnt="0">
        <dgm:presLayoutVars>
          <dgm:dir/>
          <dgm:resizeHandles val="exact"/>
        </dgm:presLayoutVars>
      </dgm:prSet>
      <dgm:spPr/>
      <dgm:t>
        <a:bodyPr/>
        <a:lstStyle/>
        <a:p>
          <a:endParaRPr lang="el-GR"/>
        </a:p>
      </dgm:t>
    </dgm:pt>
    <dgm:pt modelId="{4EC2031F-03C1-4764-A120-58E3E44C5DD1}" type="pres">
      <dgm:prSet presAssocID="{26A4BE1A-E9A7-449B-B615-2EFED1D4E48F}" presName="node" presStyleLbl="node1" presStyleIdx="0" presStyleCnt="4" custAng="0" custScaleY="139605">
        <dgm:presLayoutVars>
          <dgm:bulletEnabled val="1"/>
        </dgm:presLayoutVars>
      </dgm:prSet>
      <dgm:spPr/>
      <dgm:t>
        <a:bodyPr/>
        <a:lstStyle/>
        <a:p>
          <a:endParaRPr lang="el-GR"/>
        </a:p>
      </dgm:t>
    </dgm:pt>
    <dgm:pt modelId="{0F794B8B-AC3F-4A60-9C6D-EF42C30B2B56}" type="pres">
      <dgm:prSet presAssocID="{A7624313-DF04-476A-9EED-A0448356FC6F}" presName="sibTrans" presStyleCnt="0"/>
      <dgm:spPr/>
    </dgm:pt>
    <dgm:pt modelId="{BCE2261C-5D3E-41EF-BDE9-6C1BE5493BF2}" type="pres">
      <dgm:prSet presAssocID="{CAC4CBF1-86DC-4A56-B695-CF2BC2EBBD75}" presName="node" presStyleLbl="node1" presStyleIdx="1" presStyleCnt="4" custScaleX="102987" custScaleY="139752">
        <dgm:presLayoutVars>
          <dgm:bulletEnabled val="1"/>
        </dgm:presLayoutVars>
      </dgm:prSet>
      <dgm:spPr/>
      <dgm:t>
        <a:bodyPr/>
        <a:lstStyle/>
        <a:p>
          <a:endParaRPr lang="el-GR"/>
        </a:p>
      </dgm:t>
    </dgm:pt>
    <dgm:pt modelId="{DE25A9AF-2542-46C4-BAF5-1BDA23430639}" type="pres">
      <dgm:prSet presAssocID="{521D1690-E2B6-44AC-9E9D-71D62773D801}" presName="sibTrans" presStyleCnt="0"/>
      <dgm:spPr/>
    </dgm:pt>
    <dgm:pt modelId="{FB103D99-BDB6-4ACE-B22F-08902395D896}" type="pres">
      <dgm:prSet presAssocID="{50ED2EDD-699D-4B1E-A4DB-0BEFA03D7173}" presName="node" presStyleLbl="node1" presStyleIdx="2" presStyleCnt="4" custScaleX="110318" custScaleY="135183">
        <dgm:presLayoutVars>
          <dgm:bulletEnabled val="1"/>
        </dgm:presLayoutVars>
      </dgm:prSet>
      <dgm:spPr/>
      <dgm:t>
        <a:bodyPr/>
        <a:lstStyle/>
        <a:p>
          <a:endParaRPr lang="el-GR"/>
        </a:p>
      </dgm:t>
    </dgm:pt>
    <dgm:pt modelId="{EDB6471E-4EBF-4D55-9ABB-E0C0ED7280EF}" type="pres">
      <dgm:prSet presAssocID="{D5C0A080-35D3-4F9A-A2FE-D259F46A34F1}" presName="sibTrans" presStyleCnt="0"/>
      <dgm:spPr/>
    </dgm:pt>
    <dgm:pt modelId="{53885781-3373-4F18-849B-7C273255262F}" type="pres">
      <dgm:prSet presAssocID="{BF01D8E0-A783-4B8E-ABC1-E14425103634}" presName="node" presStyleLbl="node1" presStyleIdx="3" presStyleCnt="4" custScaleX="104187" custScaleY="134785">
        <dgm:presLayoutVars>
          <dgm:bulletEnabled val="1"/>
        </dgm:presLayoutVars>
      </dgm:prSet>
      <dgm:spPr/>
      <dgm:t>
        <a:bodyPr/>
        <a:lstStyle/>
        <a:p>
          <a:endParaRPr lang="el-GR"/>
        </a:p>
      </dgm:t>
    </dgm:pt>
  </dgm:ptLst>
  <dgm:cxnLst>
    <dgm:cxn modelId="{65999576-0473-4E38-B9FF-AA5BE1CCB173}" type="presOf" srcId="{BF01D8E0-A783-4B8E-ABC1-E14425103634}" destId="{53885781-3373-4F18-849B-7C273255262F}" srcOrd="0" destOrd="0" presId="urn:microsoft.com/office/officeart/2005/8/layout/default"/>
    <dgm:cxn modelId="{6E2E22AD-964B-491C-871F-7BFD1037A4FD}" type="presOf" srcId="{CAC4CBF1-86DC-4A56-B695-CF2BC2EBBD75}" destId="{BCE2261C-5D3E-41EF-BDE9-6C1BE5493BF2}" srcOrd="0" destOrd="0" presId="urn:microsoft.com/office/officeart/2005/8/layout/default"/>
    <dgm:cxn modelId="{DF938E1F-CB13-47D7-A3A7-F4152266D173}" type="presOf" srcId="{50ED2EDD-699D-4B1E-A4DB-0BEFA03D7173}" destId="{FB103D99-BDB6-4ACE-B22F-08902395D896}" srcOrd="0" destOrd="0" presId="urn:microsoft.com/office/officeart/2005/8/layout/default"/>
    <dgm:cxn modelId="{A32B7837-A9E0-48B5-8510-6E2E3918FE5C}" type="presOf" srcId="{FB18F267-CF78-4453-BFCF-4187435AC98A}" destId="{8A673AAC-9AE5-4638-89C2-9EB1236B519C}" srcOrd="0" destOrd="0" presId="urn:microsoft.com/office/officeart/2005/8/layout/default"/>
    <dgm:cxn modelId="{0459F66F-F2DF-4A41-8AF6-1412BAF89546}" type="presOf" srcId="{26A4BE1A-E9A7-449B-B615-2EFED1D4E48F}" destId="{4EC2031F-03C1-4764-A120-58E3E44C5DD1}" srcOrd="0" destOrd="0" presId="urn:microsoft.com/office/officeart/2005/8/layout/default"/>
    <dgm:cxn modelId="{5B94A016-5D59-4B0A-BD05-2E081E7F5CFB}" srcId="{FB18F267-CF78-4453-BFCF-4187435AC98A}" destId="{50ED2EDD-699D-4B1E-A4DB-0BEFA03D7173}" srcOrd="2" destOrd="0" parTransId="{5FA0DA0F-D7A3-48FD-81FF-A0F85696B62E}" sibTransId="{D5C0A080-35D3-4F9A-A2FE-D259F46A34F1}"/>
    <dgm:cxn modelId="{9B1B3BF2-48EB-42D2-B68F-59FC6BB1883F}" srcId="{FB18F267-CF78-4453-BFCF-4187435AC98A}" destId="{CAC4CBF1-86DC-4A56-B695-CF2BC2EBBD75}" srcOrd="1" destOrd="0" parTransId="{BBD481F0-664F-409E-B02E-5528CB793366}" sibTransId="{521D1690-E2B6-44AC-9E9D-71D62773D801}"/>
    <dgm:cxn modelId="{0F6E2DBE-E1C1-4B7B-A546-DF4821EF1847}" srcId="{FB18F267-CF78-4453-BFCF-4187435AC98A}" destId="{26A4BE1A-E9A7-449B-B615-2EFED1D4E48F}" srcOrd="0" destOrd="0" parTransId="{240FD5A0-E33D-4207-B8A9-296D69B14ED0}" sibTransId="{A7624313-DF04-476A-9EED-A0448356FC6F}"/>
    <dgm:cxn modelId="{004D5804-3AF4-46B8-BDA0-FD51AEEE8DD7}" srcId="{FB18F267-CF78-4453-BFCF-4187435AC98A}" destId="{BF01D8E0-A783-4B8E-ABC1-E14425103634}" srcOrd="3" destOrd="0" parTransId="{677AB3F5-50C2-47A3-A4DC-732D208BEC8D}" sibTransId="{FAC63D02-5C0C-481F-8294-E6F8DC45D29D}"/>
    <dgm:cxn modelId="{42B9CAF8-8E7D-41DE-A95A-67D379DE2B42}" type="presParOf" srcId="{8A673AAC-9AE5-4638-89C2-9EB1236B519C}" destId="{4EC2031F-03C1-4764-A120-58E3E44C5DD1}" srcOrd="0" destOrd="0" presId="urn:microsoft.com/office/officeart/2005/8/layout/default"/>
    <dgm:cxn modelId="{CD8A336B-7209-4861-9EB1-E6E74B235FDE}" type="presParOf" srcId="{8A673AAC-9AE5-4638-89C2-9EB1236B519C}" destId="{0F794B8B-AC3F-4A60-9C6D-EF42C30B2B56}" srcOrd="1" destOrd="0" presId="urn:microsoft.com/office/officeart/2005/8/layout/default"/>
    <dgm:cxn modelId="{3E326C4B-B16E-4E09-BC33-DA5BF0BCD8B0}" type="presParOf" srcId="{8A673AAC-9AE5-4638-89C2-9EB1236B519C}" destId="{BCE2261C-5D3E-41EF-BDE9-6C1BE5493BF2}" srcOrd="2" destOrd="0" presId="urn:microsoft.com/office/officeart/2005/8/layout/default"/>
    <dgm:cxn modelId="{65471D61-A216-4219-B73D-3771EE3BD6BF}" type="presParOf" srcId="{8A673AAC-9AE5-4638-89C2-9EB1236B519C}" destId="{DE25A9AF-2542-46C4-BAF5-1BDA23430639}" srcOrd="3" destOrd="0" presId="urn:microsoft.com/office/officeart/2005/8/layout/default"/>
    <dgm:cxn modelId="{E8017DB4-D6B9-4DE6-A77B-A83B3D7DC670}" type="presParOf" srcId="{8A673AAC-9AE5-4638-89C2-9EB1236B519C}" destId="{FB103D99-BDB6-4ACE-B22F-08902395D896}" srcOrd="4" destOrd="0" presId="urn:microsoft.com/office/officeart/2005/8/layout/default"/>
    <dgm:cxn modelId="{7B3CBD93-8E70-429E-9DE7-C3F6D6068CBC}" type="presParOf" srcId="{8A673AAC-9AE5-4638-89C2-9EB1236B519C}" destId="{EDB6471E-4EBF-4D55-9ABB-E0C0ED7280EF}" srcOrd="5" destOrd="0" presId="urn:microsoft.com/office/officeart/2005/8/layout/default"/>
    <dgm:cxn modelId="{837FBBFB-27FC-44DC-89D8-91B3FDAD386B}" type="presParOf" srcId="{8A673AAC-9AE5-4638-89C2-9EB1236B519C}" destId="{53885781-3373-4F18-849B-7C273255262F}" srcOrd="6" destOrd="0" presId="urn:microsoft.com/office/officeart/2005/8/layout/default"/>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7#1">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emf"/></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l-GR" smtClean="0"/>
              <a:t>Kλικ για επεξεργασία του τίτλου</a:t>
            </a:r>
            <a:endParaRPr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a:p>
        </p:txBody>
      </p:sp>
      <p:sp>
        <p:nvSpPr>
          <p:cNvPr id="4" name="29 - Θέση ημερομηνίας"/>
          <p:cNvSpPr>
            <a:spLocks noGrp="1"/>
          </p:cNvSpPr>
          <p:nvPr>
            <p:ph type="dt" sz="half" idx="10"/>
          </p:nvPr>
        </p:nvSpPr>
        <p:spPr/>
        <p:txBody>
          <a:bodyPr/>
          <a:lstStyle>
            <a:lvl1pPr>
              <a:defRPr/>
            </a:lvl1pPr>
          </a:lstStyle>
          <a:p>
            <a:pPr>
              <a:defRPr/>
            </a:pPr>
            <a:fld id="{F88253AB-E657-40BB-B378-C63EFFBDE0CD}" type="datetimeFigureOut">
              <a:rPr lang="el-GR"/>
              <a:pPr>
                <a:defRPr/>
              </a:pPr>
              <a:t>27/6/2012</a:t>
            </a:fld>
            <a:endParaRPr lang="el-GR"/>
          </a:p>
        </p:txBody>
      </p:sp>
      <p:sp>
        <p:nvSpPr>
          <p:cNvPr id="5" name="18 - Θέση υποσέλιδου"/>
          <p:cNvSpPr>
            <a:spLocks noGrp="1"/>
          </p:cNvSpPr>
          <p:nvPr>
            <p:ph type="ftr" sz="quarter" idx="11"/>
          </p:nvPr>
        </p:nvSpPr>
        <p:spPr/>
        <p:txBody>
          <a:bodyPr/>
          <a:lstStyle>
            <a:lvl1pPr>
              <a:defRPr/>
            </a:lvl1pPr>
          </a:lstStyle>
          <a:p>
            <a:pPr>
              <a:defRPr/>
            </a:pPr>
            <a:endParaRPr lang="el-GR"/>
          </a:p>
        </p:txBody>
      </p:sp>
      <p:sp>
        <p:nvSpPr>
          <p:cNvPr id="6" name="26 - Θέση αριθμού διαφάνειας"/>
          <p:cNvSpPr>
            <a:spLocks noGrp="1"/>
          </p:cNvSpPr>
          <p:nvPr>
            <p:ph type="sldNum" sz="quarter" idx="12"/>
          </p:nvPr>
        </p:nvSpPr>
        <p:spPr/>
        <p:txBody>
          <a:bodyPr/>
          <a:lstStyle>
            <a:lvl1pPr>
              <a:defRPr/>
            </a:lvl1pPr>
          </a:lstStyle>
          <a:p>
            <a:pPr>
              <a:defRPr/>
            </a:pPr>
            <a:fld id="{BD1B88E5-D716-4DC9-90BC-D1A6C635491A}" type="slidenum">
              <a:rPr lang="el-GR"/>
              <a:pPr>
                <a:defRPr/>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9 - Θέση ημερομηνίας"/>
          <p:cNvSpPr>
            <a:spLocks noGrp="1"/>
          </p:cNvSpPr>
          <p:nvPr>
            <p:ph type="dt" sz="half" idx="10"/>
          </p:nvPr>
        </p:nvSpPr>
        <p:spPr/>
        <p:txBody>
          <a:bodyPr/>
          <a:lstStyle>
            <a:lvl1pPr>
              <a:defRPr/>
            </a:lvl1pPr>
          </a:lstStyle>
          <a:p>
            <a:pPr>
              <a:defRPr/>
            </a:pPr>
            <a:fld id="{2C867BBA-505F-4DCF-BCF9-E46A3BDD3449}" type="datetimeFigureOut">
              <a:rPr lang="el-GR"/>
              <a:pPr>
                <a:defRPr/>
              </a:pPr>
              <a:t>27/6/2012</a:t>
            </a:fld>
            <a:endParaRPr lang="el-GR"/>
          </a:p>
        </p:txBody>
      </p:sp>
      <p:sp>
        <p:nvSpPr>
          <p:cNvPr id="5" name="21 - Θέση υποσέλιδου"/>
          <p:cNvSpPr>
            <a:spLocks noGrp="1"/>
          </p:cNvSpPr>
          <p:nvPr>
            <p:ph type="ftr" sz="quarter" idx="11"/>
          </p:nvPr>
        </p:nvSpPr>
        <p:spPr/>
        <p:txBody>
          <a:bodyPr/>
          <a:lstStyle>
            <a:lvl1pPr>
              <a:defRPr/>
            </a:lvl1pPr>
          </a:lstStyle>
          <a:p>
            <a:pPr>
              <a:defRPr/>
            </a:pPr>
            <a:endParaRPr lang="el-GR"/>
          </a:p>
        </p:txBody>
      </p:sp>
      <p:sp>
        <p:nvSpPr>
          <p:cNvPr id="6" name="17 - Θέση αριθμού διαφάνειας"/>
          <p:cNvSpPr>
            <a:spLocks noGrp="1"/>
          </p:cNvSpPr>
          <p:nvPr>
            <p:ph type="sldNum" sz="quarter" idx="12"/>
          </p:nvPr>
        </p:nvSpPr>
        <p:spPr/>
        <p:txBody>
          <a:bodyPr/>
          <a:lstStyle>
            <a:lvl1pPr>
              <a:defRPr/>
            </a:lvl1pPr>
          </a:lstStyle>
          <a:p>
            <a:pPr>
              <a:defRPr/>
            </a:pPr>
            <a:fld id="{638E6546-07EA-47DA-A4DC-05CCE2597191}"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9 - Θέση ημερομηνίας"/>
          <p:cNvSpPr>
            <a:spLocks noGrp="1"/>
          </p:cNvSpPr>
          <p:nvPr>
            <p:ph type="dt" sz="half" idx="10"/>
          </p:nvPr>
        </p:nvSpPr>
        <p:spPr/>
        <p:txBody>
          <a:bodyPr/>
          <a:lstStyle>
            <a:lvl1pPr>
              <a:defRPr/>
            </a:lvl1pPr>
          </a:lstStyle>
          <a:p>
            <a:pPr>
              <a:defRPr/>
            </a:pPr>
            <a:fld id="{549FD80D-7F59-4676-9C21-6B470C46B485}" type="datetimeFigureOut">
              <a:rPr lang="el-GR"/>
              <a:pPr>
                <a:defRPr/>
              </a:pPr>
              <a:t>27/6/2012</a:t>
            </a:fld>
            <a:endParaRPr lang="el-GR"/>
          </a:p>
        </p:txBody>
      </p:sp>
      <p:sp>
        <p:nvSpPr>
          <p:cNvPr id="5" name="21 - Θέση υποσέλιδου"/>
          <p:cNvSpPr>
            <a:spLocks noGrp="1"/>
          </p:cNvSpPr>
          <p:nvPr>
            <p:ph type="ftr" sz="quarter" idx="11"/>
          </p:nvPr>
        </p:nvSpPr>
        <p:spPr/>
        <p:txBody>
          <a:bodyPr/>
          <a:lstStyle>
            <a:lvl1pPr>
              <a:defRPr/>
            </a:lvl1pPr>
          </a:lstStyle>
          <a:p>
            <a:pPr>
              <a:defRPr/>
            </a:pPr>
            <a:endParaRPr lang="el-GR"/>
          </a:p>
        </p:txBody>
      </p:sp>
      <p:sp>
        <p:nvSpPr>
          <p:cNvPr id="6" name="17 - Θέση αριθμού διαφάνειας"/>
          <p:cNvSpPr>
            <a:spLocks noGrp="1"/>
          </p:cNvSpPr>
          <p:nvPr>
            <p:ph type="sldNum" sz="quarter" idx="12"/>
          </p:nvPr>
        </p:nvSpPr>
        <p:spPr/>
        <p:txBody>
          <a:bodyPr/>
          <a:lstStyle>
            <a:lvl1pPr>
              <a:defRPr/>
            </a:lvl1pPr>
          </a:lstStyle>
          <a:p>
            <a:pPr>
              <a:defRPr/>
            </a:pPr>
            <a:fld id="{A476B8F6-4127-4B7A-AF06-C7BD3F143982}"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9 - Θέση ημερομηνίας"/>
          <p:cNvSpPr>
            <a:spLocks noGrp="1"/>
          </p:cNvSpPr>
          <p:nvPr>
            <p:ph type="dt" sz="half" idx="10"/>
          </p:nvPr>
        </p:nvSpPr>
        <p:spPr/>
        <p:txBody>
          <a:bodyPr/>
          <a:lstStyle>
            <a:lvl1pPr>
              <a:defRPr/>
            </a:lvl1pPr>
          </a:lstStyle>
          <a:p>
            <a:pPr>
              <a:defRPr/>
            </a:pPr>
            <a:fld id="{AB64D4B5-C6D2-4D3C-B087-F3BA6CF0A29F}" type="datetimeFigureOut">
              <a:rPr lang="el-GR"/>
              <a:pPr>
                <a:defRPr/>
              </a:pPr>
              <a:t>27/6/2012</a:t>
            </a:fld>
            <a:endParaRPr lang="el-GR"/>
          </a:p>
        </p:txBody>
      </p:sp>
      <p:sp>
        <p:nvSpPr>
          <p:cNvPr id="5" name="21 - Θέση υποσέλιδου"/>
          <p:cNvSpPr>
            <a:spLocks noGrp="1"/>
          </p:cNvSpPr>
          <p:nvPr>
            <p:ph type="ftr" sz="quarter" idx="11"/>
          </p:nvPr>
        </p:nvSpPr>
        <p:spPr/>
        <p:txBody>
          <a:bodyPr/>
          <a:lstStyle>
            <a:lvl1pPr>
              <a:defRPr/>
            </a:lvl1pPr>
          </a:lstStyle>
          <a:p>
            <a:pPr>
              <a:defRPr/>
            </a:pPr>
            <a:endParaRPr lang="el-GR"/>
          </a:p>
        </p:txBody>
      </p:sp>
      <p:sp>
        <p:nvSpPr>
          <p:cNvPr id="6" name="17 - Θέση αριθμού διαφάνειας"/>
          <p:cNvSpPr>
            <a:spLocks noGrp="1"/>
          </p:cNvSpPr>
          <p:nvPr>
            <p:ph type="sldNum" sz="quarter" idx="12"/>
          </p:nvPr>
        </p:nvSpPr>
        <p:spPr/>
        <p:txBody>
          <a:bodyPr/>
          <a:lstStyle>
            <a:lvl1pPr>
              <a:defRPr/>
            </a:lvl1pPr>
          </a:lstStyle>
          <a:p>
            <a:pPr>
              <a:defRPr/>
            </a:pPr>
            <a:fld id="{9F421210-D511-4A22-93A3-5B79E2112A6E}"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06FFD93D-4691-4BB3-8309-144625987DBC}" type="datetimeFigureOut">
              <a:rPr lang="el-GR"/>
              <a:pPr>
                <a:defRPr/>
              </a:pPr>
              <a:t>27/6/2012</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8D2ECEF9-4BF9-4431-8A85-2937B630ABCF}" type="slidenum">
              <a:rPr lang="el-GR"/>
              <a:pPr>
                <a:defRPr/>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9 - Θέση ημερομηνίας"/>
          <p:cNvSpPr>
            <a:spLocks noGrp="1"/>
          </p:cNvSpPr>
          <p:nvPr>
            <p:ph type="dt" sz="half" idx="10"/>
          </p:nvPr>
        </p:nvSpPr>
        <p:spPr/>
        <p:txBody>
          <a:bodyPr/>
          <a:lstStyle>
            <a:lvl1pPr>
              <a:defRPr/>
            </a:lvl1pPr>
          </a:lstStyle>
          <a:p>
            <a:pPr>
              <a:defRPr/>
            </a:pPr>
            <a:fld id="{B7C7931D-CA34-444C-95A5-FCAD3C8B8B60}" type="datetimeFigureOut">
              <a:rPr lang="el-GR"/>
              <a:pPr>
                <a:defRPr/>
              </a:pPr>
              <a:t>27/6/2012</a:t>
            </a:fld>
            <a:endParaRPr lang="el-GR"/>
          </a:p>
        </p:txBody>
      </p:sp>
      <p:sp>
        <p:nvSpPr>
          <p:cNvPr id="6" name="21 - Θέση υποσέλιδου"/>
          <p:cNvSpPr>
            <a:spLocks noGrp="1"/>
          </p:cNvSpPr>
          <p:nvPr>
            <p:ph type="ftr" sz="quarter" idx="11"/>
          </p:nvPr>
        </p:nvSpPr>
        <p:spPr/>
        <p:txBody>
          <a:bodyPr/>
          <a:lstStyle>
            <a:lvl1pPr>
              <a:defRPr/>
            </a:lvl1pPr>
          </a:lstStyle>
          <a:p>
            <a:pPr>
              <a:defRPr/>
            </a:pPr>
            <a:endParaRPr lang="el-GR"/>
          </a:p>
        </p:txBody>
      </p:sp>
      <p:sp>
        <p:nvSpPr>
          <p:cNvPr id="7" name="17 - Θέση αριθμού διαφάνειας"/>
          <p:cNvSpPr>
            <a:spLocks noGrp="1"/>
          </p:cNvSpPr>
          <p:nvPr>
            <p:ph type="sldNum" sz="quarter" idx="12"/>
          </p:nvPr>
        </p:nvSpPr>
        <p:spPr/>
        <p:txBody>
          <a:bodyPr/>
          <a:lstStyle>
            <a:lvl1pPr>
              <a:defRPr/>
            </a:lvl1pPr>
          </a:lstStyle>
          <a:p>
            <a:pPr>
              <a:defRPr/>
            </a:pPr>
            <a:fld id="{FB103CED-E33A-484C-AF9C-E017932C4CF3}"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9 - Θέση ημερομηνίας"/>
          <p:cNvSpPr>
            <a:spLocks noGrp="1"/>
          </p:cNvSpPr>
          <p:nvPr>
            <p:ph type="dt" sz="half" idx="10"/>
          </p:nvPr>
        </p:nvSpPr>
        <p:spPr/>
        <p:txBody>
          <a:bodyPr/>
          <a:lstStyle>
            <a:lvl1pPr>
              <a:defRPr/>
            </a:lvl1pPr>
          </a:lstStyle>
          <a:p>
            <a:pPr>
              <a:defRPr/>
            </a:pPr>
            <a:fld id="{E0CD285D-4B3A-42A2-A815-41B7ABAC5D35}" type="datetimeFigureOut">
              <a:rPr lang="el-GR"/>
              <a:pPr>
                <a:defRPr/>
              </a:pPr>
              <a:t>27/6/2012</a:t>
            </a:fld>
            <a:endParaRPr lang="el-GR"/>
          </a:p>
        </p:txBody>
      </p:sp>
      <p:sp>
        <p:nvSpPr>
          <p:cNvPr id="8" name="21 - Θέση υποσέλιδου"/>
          <p:cNvSpPr>
            <a:spLocks noGrp="1"/>
          </p:cNvSpPr>
          <p:nvPr>
            <p:ph type="ftr" sz="quarter" idx="11"/>
          </p:nvPr>
        </p:nvSpPr>
        <p:spPr/>
        <p:txBody>
          <a:bodyPr/>
          <a:lstStyle>
            <a:lvl1pPr>
              <a:defRPr/>
            </a:lvl1pPr>
          </a:lstStyle>
          <a:p>
            <a:pPr>
              <a:defRPr/>
            </a:pPr>
            <a:endParaRPr lang="el-GR"/>
          </a:p>
        </p:txBody>
      </p:sp>
      <p:sp>
        <p:nvSpPr>
          <p:cNvPr id="9" name="17 - Θέση αριθμού διαφάνειας"/>
          <p:cNvSpPr>
            <a:spLocks noGrp="1"/>
          </p:cNvSpPr>
          <p:nvPr>
            <p:ph type="sldNum" sz="quarter" idx="12"/>
          </p:nvPr>
        </p:nvSpPr>
        <p:spPr/>
        <p:txBody>
          <a:bodyPr/>
          <a:lstStyle>
            <a:lvl1pPr>
              <a:defRPr/>
            </a:lvl1pPr>
          </a:lstStyle>
          <a:p>
            <a:pPr>
              <a:defRPr/>
            </a:pPr>
            <a:fld id="{BA86C6CB-CF62-41BB-93C6-E6E27878578F}"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l-GR" smtClean="0"/>
              <a:t>Kλικ για επεξεργασία του τίτλου</a:t>
            </a:r>
            <a:endParaRPr lang="en-US"/>
          </a:p>
        </p:txBody>
      </p:sp>
      <p:sp>
        <p:nvSpPr>
          <p:cNvPr id="3" name="9 - Θέση ημερομηνίας"/>
          <p:cNvSpPr>
            <a:spLocks noGrp="1"/>
          </p:cNvSpPr>
          <p:nvPr>
            <p:ph type="dt" sz="half" idx="10"/>
          </p:nvPr>
        </p:nvSpPr>
        <p:spPr/>
        <p:txBody>
          <a:bodyPr/>
          <a:lstStyle>
            <a:lvl1pPr>
              <a:defRPr/>
            </a:lvl1pPr>
          </a:lstStyle>
          <a:p>
            <a:pPr>
              <a:defRPr/>
            </a:pPr>
            <a:fld id="{42E716BB-FF02-456C-834A-8A5DC280FB03}" type="datetimeFigureOut">
              <a:rPr lang="el-GR"/>
              <a:pPr>
                <a:defRPr/>
              </a:pPr>
              <a:t>27/6/2012</a:t>
            </a:fld>
            <a:endParaRPr lang="el-GR"/>
          </a:p>
        </p:txBody>
      </p:sp>
      <p:sp>
        <p:nvSpPr>
          <p:cNvPr id="4" name="21 - Θέση υποσέλιδου"/>
          <p:cNvSpPr>
            <a:spLocks noGrp="1"/>
          </p:cNvSpPr>
          <p:nvPr>
            <p:ph type="ftr" sz="quarter" idx="11"/>
          </p:nvPr>
        </p:nvSpPr>
        <p:spPr/>
        <p:txBody>
          <a:bodyPr/>
          <a:lstStyle>
            <a:lvl1pPr>
              <a:defRPr/>
            </a:lvl1pPr>
          </a:lstStyle>
          <a:p>
            <a:pPr>
              <a:defRPr/>
            </a:pPr>
            <a:endParaRPr lang="el-GR"/>
          </a:p>
        </p:txBody>
      </p:sp>
      <p:sp>
        <p:nvSpPr>
          <p:cNvPr id="5" name="17 - Θέση αριθμού διαφάνειας"/>
          <p:cNvSpPr>
            <a:spLocks noGrp="1"/>
          </p:cNvSpPr>
          <p:nvPr>
            <p:ph type="sldNum" sz="quarter" idx="12"/>
          </p:nvPr>
        </p:nvSpPr>
        <p:spPr/>
        <p:txBody>
          <a:bodyPr/>
          <a:lstStyle>
            <a:lvl1pPr>
              <a:defRPr/>
            </a:lvl1pPr>
          </a:lstStyle>
          <a:p>
            <a:pPr>
              <a:defRPr/>
            </a:pPr>
            <a:fld id="{85021DD7-D404-445B-BEF5-176FFCFF0726}"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9 - Θέση ημερομηνίας"/>
          <p:cNvSpPr>
            <a:spLocks noGrp="1"/>
          </p:cNvSpPr>
          <p:nvPr>
            <p:ph type="dt" sz="half" idx="10"/>
          </p:nvPr>
        </p:nvSpPr>
        <p:spPr/>
        <p:txBody>
          <a:bodyPr/>
          <a:lstStyle>
            <a:lvl1pPr>
              <a:defRPr/>
            </a:lvl1pPr>
          </a:lstStyle>
          <a:p>
            <a:pPr>
              <a:defRPr/>
            </a:pPr>
            <a:fld id="{64A1E438-8D6F-4C4F-9E40-C25D788C5428}" type="datetimeFigureOut">
              <a:rPr lang="el-GR"/>
              <a:pPr>
                <a:defRPr/>
              </a:pPr>
              <a:t>27/6/2012</a:t>
            </a:fld>
            <a:endParaRPr lang="el-GR"/>
          </a:p>
        </p:txBody>
      </p:sp>
      <p:sp>
        <p:nvSpPr>
          <p:cNvPr id="3" name="21 - Θέση υποσέλιδου"/>
          <p:cNvSpPr>
            <a:spLocks noGrp="1"/>
          </p:cNvSpPr>
          <p:nvPr>
            <p:ph type="ftr" sz="quarter" idx="11"/>
          </p:nvPr>
        </p:nvSpPr>
        <p:spPr/>
        <p:txBody>
          <a:bodyPr/>
          <a:lstStyle>
            <a:lvl1pPr>
              <a:defRPr/>
            </a:lvl1pPr>
          </a:lstStyle>
          <a:p>
            <a:pPr>
              <a:defRPr/>
            </a:pPr>
            <a:endParaRPr lang="el-GR"/>
          </a:p>
        </p:txBody>
      </p:sp>
      <p:sp>
        <p:nvSpPr>
          <p:cNvPr id="4" name="17 - Θέση αριθμού διαφάνειας"/>
          <p:cNvSpPr>
            <a:spLocks noGrp="1"/>
          </p:cNvSpPr>
          <p:nvPr>
            <p:ph type="sldNum" sz="quarter" idx="12"/>
          </p:nvPr>
        </p:nvSpPr>
        <p:spPr/>
        <p:txBody>
          <a:bodyPr/>
          <a:lstStyle>
            <a:lvl1pPr>
              <a:defRPr/>
            </a:lvl1pPr>
          </a:lstStyle>
          <a:p>
            <a:pPr>
              <a:defRPr/>
            </a:pPr>
            <a:fld id="{D6C0D5A8-18CA-488F-B862-9B03BE22A608}"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9 - Θέση ημερομηνίας"/>
          <p:cNvSpPr>
            <a:spLocks noGrp="1"/>
          </p:cNvSpPr>
          <p:nvPr>
            <p:ph type="dt" sz="half" idx="10"/>
          </p:nvPr>
        </p:nvSpPr>
        <p:spPr/>
        <p:txBody>
          <a:bodyPr/>
          <a:lstStyle>
            <a:lvl1pPr>
              <a:defRPr/>
            </a:lvl1pPr>
          </a:lstStyle>
          <a:p>
            <a:pPr>
              <a:defRPr/>
            </a:pPr>
            <a:fld id="{90538723-D684-4B96-B4EF-ACE2186A601C}" type="datetimeFigureOut">
              <a:rPr lang="el-GR"/>
              <a:pPr>
                <a:defRPr/>
              </a:pPr>
              <a:t>27/6/2012</a:t>
            </a:fld>
            <a:endParaRPr lang="el-GR"/>
          </a:p>
        </p:txBody>
      </p:sp>
      <p:sp>
        <p:nvSpPr>
          <p:cNvPr id="6" name="21 - Θέση υποσέλιδου"/>
          <p:cNvSpPr>
            <a:spLocks noGrp="1"/>
          </p:cNvSpPr>
          <p:nvPr>
            <p:ph type="ftr" sz="quarter" idx="11"/>
          </p:nvPr>
        </p:nvSpPr>
        <p:spPr/>
        <p:txBody>
          <a:bodyPr/>
          <a:lstStyle>
            <a:lvl1pPr>
              <a:defRPr/>
            </a:lvl1pPr>
          </a:lstStyle>
          <a:p>
            <a:pPr>
              <a:defRPr/>
            </a:pPr>
            <a:endParaRPr lang="el-GR"/>
          </a:p>
        </p:txBody>
      </p:sp>
      <p:sp>
        <p:nvSpPr>
          <p:cNvPr id="7" name="17 - Θέση αριθμού διαφάνειας"/>
          <p:cNvSpPr>
            <a:spLocks noGrp="1"/>
          </p:cNvSpPr>
          <p:nvPr>
            <p:ph type="sldNum" sz="quarter" idx="12"/>
          </p:nvPr>
        </p:nvSpPr>
        <p:spPr/>
        <p:txBody>
          <a:bodyPr/>
          <a:lstStyle>
            <a:lvl1pPr>
              <a:defRPr/>
            </a:lvl1pPr>
          </a:lstStyle>
          <a:p>
            <a:pPr>
              <a:defRPr/>
            </a:pPr>
            <a:fld id="{B86DC320-5BD9-4A07-B8C7-34F04AD8C019}"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5" name="8 - Ψαλίδισμα και στρογγύλεμα μίας γωνίας του ορθογωνίου"/>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11 - Ορθογώνιο τρίγωνο"/>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1 - Τίτλος"/>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l-GR" smtClean="0"/>
              <a:t>Kλικ για επεξεργασία του τίτλου</a:t>
            </a:r>
            <a:endParaRPr lang="en-US"/>
          </a:p>
        </p:txBody>
      </p:sp>
      <p:sp>
        <p:nvSpPr>
          <p:cNvPr id="4" name="3 - Θέση κειμένου"/>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l-GR" smtClean="0"/>
              <a:t>Kλικ για επεξεργασία των στυλ του υποδείγματος</a:t>
            </a: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l-GR" noProof="0" smtClean="0"/>
              <a:t>Κάντε κλικ στο εικονίδιο για να προσθέσετε μια εικόνα</a:t>
            </a:r>
            <a:endParaRPr lang="en-US" noProof="0" dirty="0"/>
          </a:p>
        </p:txBody>
      </p:sp>
      <p:sp>
        <p:nvSpPr>
          <p:cNvPr id="9" name="4 - Θέση ημερομηνίας"/>
          <p:cNvSpPr>
            <a:spLocks noGrp="1"/>
          </p:cNvSpPr>
          <p:nvPr>
            <p:ph type="dt" sz="half" idx="10"/>
          </p:nvPr>
        </p:nvSpPr>
        <p:spPr/>
        <p:txBody>
          <a:bodyPr/>
          <a:lstStyle>
            <a:lvl1pPr>
              <a:defRPr/>
            </a:lvl1pPr>
          </a:lstStyle>
          <a:p>
            <a:pPr>
              <a:defRPr/>
            </a:pPr>
            <a:fld id="{084C30EE-8251-4F9E-9929-E00F43257A0D}" type="datetimeFigureOut">
              <a:rPr lang="el-GR"/>
              <a:pPr>
                <a:defRPr/>
              </a:pPr>
              <a:t>27/6/2012</a:t>
            </a:fld>
            <a:endParaRPr lang="el-GR"/>
          </a:p>
        </p:txBody>
      </p:sp>
      <p:sp>
        <p:nvSpPr>
          <p:cNvPr id="10" name="5 - Θέση υποσέλιδου"/>
          <p:cNvSpPr>
            <a:spLocks noGrp="1"/>
          </p:cNvSpPr>
          <p:nvPr>
            <p:ph type="ftr" sz="quarter" idx="11"/>
          </p:nvPr>
        </p:nvSpPr>
        <p:spPr/>
        <p:txBody>
          <a:bodyPr/>
          <a:lstStyle>
            <a:lvl1pPr>
              <a:defRPr/>
            </a:lvl1pPr>
          </a:lstStyle>
          <a:p>
            <a:pPr>
              <a:defRPr/>
            </a:pPr>
            <a:endParaRPr lang="el-GR"/>
          </a:p>
        </p:txBody>
      </p:sp>
      <p:sp>
        <p:nvSpPr>
          <p:cNvPr id="11" name="6 - Θέση αριθμού διαφάνειας"/>
          <p:cNvSpPr>
            <a:spLocks noGrp="1"/>
          </p:cNvSpPr>
          <p:nvPr>
            <p:ph type="sldNum" sz="quarter" idx="12"/>
          </p:nvPr>
        </p:nvSpPr>
        <p:spPr>
          <a:xfrm>
            <a:off x="8077200" y="6356350"/>
            <a:ext cx="609600" cy="365125"/>
          </a:xfrm>
        </p:spPr>
        <p:txBody>
          <a:bodyPr/>
          <a:lstStyle>
            <a:lvl1pPr>
              <a:defRPr/>
            </a:lvl1pPr>
          </a:lstStyle>
          <a:p>
            <a:pPr>
              <a:defRPr/>
            </a:pPr>
            <a:fld id="{58459CCB-A8A0-47C2-8ED0-EA91F31DC72B}"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7 - Ελεύθερη σχεδίαση"/>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8 - Θέση τίτλου"/>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l-GR" smtClean="0"/>
              <a:t>Kλικ για επεξεργασία του τίτλου</a:t>
            </a:r>
            <a:endParaRPr lang="en-US" smtClean="0"/>
          </a:p>
        </p:txBody>
      </p:sp>
      <p:sp>
        <p:nvSpPr>
          <p:cNvPr id="1029" name="29 - Θέση κειμένου"/>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DAB16BF8-6A73-4C2D-BE09-75F13C9ECDE2}" type="datetimeFigureOut">
              <a:rPr lang="el-GR"/>
              <a:pPr>
                <a:defRPr/>
              </a:pPr>
              <a:t>27/6/2012</a:t>
            </a:fld>
            <a:endParaRPr lang="el-GR"/>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F5A7B666-B299-4D3D-9275-B0EED0BE4DEB}" type="slidenum">
              <a:rPr lang="el-GR"/>
              <a:pPr>
                <a:defRPr/>
              </a:pPr>
              <a:t>‹#›</a:t>
            </a:fld>
            <a:endParaRPr lang="el-GR"/>
          </a:p>
        </p:txBody>
      </p:sp>
      <p:grpSp>
        <p:nvGrpSpPr>
          <p:cNvPr id="1033" name="1 - Ομάδα"/>
          <p:cNvGrpSpPr>
            <a:grpSpLocks/>
          </p:cNvGrpSpPr>
          <p:nvPr/>
        </p:nvGrpSpPr>
        <p:grpSpPr bwMode="auto">
          <a:xfrm>
            <a:off x="-19050" y="203200"/>
            <a:ext cx="9180513" cy="647700"/>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924" r:id="rId1"/>
    <p:sldLayoutId id="2147483923" r:id="rId2"/>
    <p:sldLayoutId id="2147483925" r:id="rId3"/>
    <p:sldLayoutId id="2147483922" r:id="rId4"/>
    <p:sldLayoutId id="2147483921" r:id="rId5"/>
    <p:sldLayoutId id="2147483920" r:id="rId6"/>
    <p:sldLayoutId id="2147483919" r:id="rId7"/>
    <p:sldLayoutId id="2147483918" r:id="rId8"/>
    <p:sldLayoutId id="2147483926" r:id="rId9"/>
    <p:sldLayoutId id="2147483917" r:id="rId10"/>
    <p:sldLayoutId id="2147483916"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6.emf"/><Relationship Id="rId4" Type="http://schemas.openxmlformats.org/officeDocument/2006/relationships/image" Target="../media/image5.emf"/></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tx1"/>
            </a:gs>
            <a:gs pos="25000">
              <a:schemeClr val="bg2">
                <a:tint val="83000"/>
                <a:satMod val="320000"/>
              </a:schemeClr>
            </a:gs>
            <a:gs pos="100000">
              <a:schemeClr val="bg2">
                <a:shade val="15000"/>
                <a:satMod val="320000"/>
              </a:schemeClr>
            </a:gs>
          </a:gsLst>
          <a:path path="circle">
            <a:fillToRect l="10000" t="110000" r="10000" b="100000"/>
          </a:path>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87624" y="1071546"/>
            <a:ext cx="5688632" cy="1828800"/>
          </a:xfrm>
        </p:spPr>
        <p:txBody>
          <a:bodyPr/>
          <a:lstStyle/>
          <a:p>
            <a:pPr eaLnBrk="1" fontAlgn="auto" hangingPunct="1">
              <a:spcAft>
                <a:spcPts val="0"/>
              </a:spcAft>
              <a:defRPr/>
            </a:pPr>
            <a:r>
              <a:rPr lang="en-US" dirty="0" smtClean="0"/>
              <a:t>POLYNOMIALS</a:t>
            </a:r>
            <a:endParaRPr lang="el-GR" dirty="0"/>
          </a:p>
        </p:txBody>
      </p:sp>
      <p:sp>
        <p:nvSpPr>
          <p:cNvPr id="13314" name="Subtitle 2"/>
          <p:cNvSpPr>
            <a:spLocks noGrp="1"/>
          </p:cNvSpPr>
          <p:nvPr>
            <p:ph type="subTitle" idx="1"/>
          </p:nvPr>
        </p:nvSpPr>
        <p:spPr>
          <a:xfrm>
            <a:off x="533400" y="3228975"/>
            <a:ext cx="7854950" cy="1752600"/>
          </a:xfrm>
        </p:spPr>
        <p:txBody>
          <a:bodyPr/>
          <a:lstStyle/>
          <a:p>
            <a:pPr marR="0" eaLnBrk="1" hangingPunct="1"/>
            <a:r>
              <a:rPr lang="en-US" smtClean="0"/>
              <a:t>Maths in English</a:t>
            </a:r>
          </a:p>
          <a:p>
            <a:pPr marR="0" eaLnBrk="1" hangingPunct="1"/>
            <a:r>
              <a:rPr lang="en-US" smtClean="0"/>
              <a:t>An experiment at school…</a:t>
            </a:r>
            <a:endParaRPr lang="el-GR" smtClean="0"/>
          </a:p>
        </p:txBody>
      </p:sp>
      <p:sp>
        <p:nvSpPr>
          <p:cNvPr id="4" name="TextBox 3"/>
          <p:cNvSpPr txBox="1"/>
          <p:nvPr/>
        </p:nvSpPr>
        <p:spPr>
          <a:xfrm>
            <a:off x="1285852" y="5572140"/>
            <a:ext cx="7000924" cy="646331"/>
          </a:xfrm>
          <a:prstGeom prst="rect">
            <a:avLst/>
          </a:prstGeom>
          <a:noFill/>
        </p:spPr>
        <p:txBody>
          <a:bodyPr wrap="square" rtlCol="0">
            <a:spAutoFit/>
          </a:bodyPr>
          <a:lstStyle/>
          <a:p>
            <a:r>
              <a:rPr lang="el-GR" dirty="0" smtClean="0"/>
              <a:t>ΠΡΟΤΥΠΟ ΠΕΙΡΑΜΑΤΙΚΟ ΛΥΚΕΙΟ ΒΑΡΒΑΚΕΙΟ Υ ΣΧΟΛΗΣ</a:t>
            </a:r>
          </a:p>
          <a:p>
            <a:pPr algn="ctr"/>
            <a:r>
              <a:rPr lang="el-GR" dirty="0" smtClean="0"/>
              <a:t> Σχ. Έτος  2011-2012</a:t>
            </a:r>
            <a:endParaRPr lang="el-GR" dirty="0"/>
          </a:p>
        </p:txBody>
      </p:sp>
    </p:spTree>
  </p:cSld>
  <p:clrMapOvr>
    <a:masterClrMapping/>
  </p:clrMapOvr>
  <p:transition spd="slow">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eaLnBrk="1" fontAlgn="auto" hangingPunct="1">
              <a:spcAft>
                <a:spcPts val="0"/>
              </a:spcAft>
              <a:defRPr/>
            </a:pPr>
            <a:r>
              <a:rPr lang="en-US" dirty="0" smtClean="0"/>
              <a:t>EQUATION BETWEEN 2 POLYNOMIALS</a:t>
            </a:r>
            <a:endParaRPr lang="el-GR" dirty="0"/>
          </a:p>
        </p:txBody>
      </p:sp>
      <p:pic>
        <p:nvPicPr>
          <p:cNvPr id="5122" name="Picture 2"/>
          <p:cNvPicPr>
            <a:picLocks noGrp="1" noChangeAspect="1" noChangeArrowheads="1"/>
          </p:cNvPicPr>
          <p:nvPr>
            <p:ph idx="1"/>
          </p:nvPr>
        </p:nvPicPr>
        <p:blipFill>
          <a:blip r:embed="rId2"/>
          <a:srcRect/>
          <a:stretch>
            <a:fillRect/>
          </a:stretch>
        </p:blipFill>
        <p:spPr>
          <a:xfrm>
            <a:off x="1042988" y="1628775"/>
            <a:ext cx="7058025" cy="3243263"/>
          </a:xfrm>
        </p:spPr>
      </p:pic>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wipe(down)">
                                      <p:cBhvr>
                                        <p:cTn id="7" dur="580">
                                          <p:stCondLst>
                                            <p:cond delay="0"/>
                                          </p:stCondLst>
                                        </p:cTn>
                                        <p:tgtEl>
                                          <p:spTgt spid="5122"/>
                                        </p:tgtEl>
                                      </p:cBhvr>
                                    </p:animEffect>
                                    <p:anim calcmode="lin" valueType="num">
                                      <p:cBhvr>
                                        <p:cTn id="8" dur="1822" tmFilter="0,0; 0.14,0.36; 0.43,0.73; 0.71,0.91; 1.0,1.0">
                                          <p:stCondLst>
                                            <p:cond delay="0"/>
                                          </p:stCondLst>
                                        </p:cTn>
                                        <p:tgtEl>
                                          <p:spTgt spid="512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12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12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12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122"/>
                                        </p:tgtEl>
                                        <p:attrNameLst>
                                          <p:attrName>ppt_y</p:attrName>
                                        </p:attrNameLst>
                                      </p:cBhvr>
                                      <p:tavLst>
                                        <p:tav tm="0" fmla="#ppt_y-sin(pi*$)/81">
                                          <p:val>
                                            <p:fltVal val="0"/>
                                          </p:val>
                                        </p:tav>
                                        <p:tav tm="100000">
                                          <p:val>
                                            <p:fltVal val="1"/>
                                          </p:val>
                                        </p:tav>
                                      </p:tavLst>
                                    </p:anim>
                                    <p:animScale>
                                      <p:cBhvr>
                                        <p:cTn id="13" dur="26">
                                          <p:stCondLst>
                                            <p:cond delay="650"/>
                                          </p:stCondLst>
                                        </p:cTn>
                                        <p:tgtEl>
                                          <p:spTgt spid="5122"/>
                                        </p:tgtEl>
                                      </p:cBhvr>
                                      <p:to x="100000" y="60000"/>
                                    </p:animScale>
                                    <p:animScale>
                                      <p:cBhvr>
                                        <p:cTn id="14" dur="166" decel="50000">
                                          <p:stCondLst>
                                            <p:cond delay="676"/>
                                          </p:stCondLst>
                                        </p:cTn>
                                        <p:tgtEl>
                                          <p:spTgt spid="5122"/>
                                        </p:tgtEl>
                                      </p:cBhvr>
                                      <p:to x="100000" y="100000"/>
                                    </p:animScale>
                                    <p:animScale>
                                      <p:cBhvr>
                                        <p:cTn id="15" dur="26">
                                          <p:stCondLst>
                                            <p:cond delay="1312"/>
                                          </p:stCondLst>
                                        </p:cTn>
                                        <p:tgtEl>
                                          <p:spTgt spid="5122"/>
                                        </p:tgtEl>
                                      </p:cBhvr>
                                      <p:to x="100000" y="80000"/>
                                    </p:animScale>
                                    <p:animScale>
                                      <p:cBhvr>
                                        <p:cTn id="16" dur="166" decel="50000">
                                          <p:stCondLst>
                                            <p:cond delay="1338"/>
                                          </p:stCondLst>
                                        </p:cTn>
                                        <p:tgtEl>
                                          <p:spTgt spid="5122"/>
                                        </p:tgtEl>
                                      </p:cBhvr>
                                      <p:to x="100000" y="100000"/>
                                    </p:animScale>
                                    <p:animScale>
                                      <p:cBhvr>
                                        <p:cTn id="17" dur="26">
                                          <p:stCondLst>
                                            <p:cond delay="1642"/>
                                          </p:stCondLst>
                                        </p:cTn>
                                        <p:tgtEl>
                                          <p:spTgt spid="5122"/>
                                        </p:tgtEl>
                                      </p:cBhvr>
                                      <p:to x="100000" y="90000"/>
                                    </p:animScale>
                                    <p:animScale>
                                      <p:cBhvr>
                                        <p:cTn id="18" dur="166" decel="50000">
                                          <p:stCondLst>
                                            <p:cond delay="1668"/>
                                          </p:stCondLst>
                                        </p:cTn>
                                        <p:tgtEl>
                                          <p:spTgt spid="5122"/>
                                        </p:tgtEl>
                                      </p:cBhvr>
                                      <p:to x="100000" y="100000"/>
                                    </p:animScale>
                                    <p:animScale>
                                      <p:cBhvr>
                                        <p:cTn id="19" dur="26">
                                          <p:stCondLst>
                                            <p:cond delay="1808"/>
                                          </p:stCondLst>
                                        </p:cTn>
                                        <p:tgtEl>
                                          <p:spTgt spid="5122"/>
                                        </p:tgtEl>
                                      </p:cBhvr>
                                      <p:to x="100000" y="95000"/>
                                    </p:animScale>
                                    <p:animScale>
                                      <p:cBhvr>
                                        <p:cTn id="20" dur="166" decel="50000">
                                          <p:stCondLst>
                                            <p:cond delay="1834"/>
                                          </p:stCondLst>
                                        </p:cTn>
                                        <p:tgtEl>
                                          <p:spTgt spid="512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randombar(horizontal)">
                                      <p:cBhvr>
                                        <p:cTn id="2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5288" y="260350"/>
            <a:ext cx="7345362" cy="1152525"/>
          </a:xfrm>
        </p:spPr>
        <p:txBody>
          <a:bodyPr>
            <a:normAutofit fontScale="90000"/>
          </a:bodyPr>
          <a:lstStyle/>
          <a:p>
            <a:pPr eaLnBrk="1" fontAlgn="auto" hangingPunct="1">
              <a:spcAft>
                <a:spcPts val="0"/>
              </a:spcAft>
              <a:defRPr/>
            </a:pPr>
            <a:r>
              <a:rPr lang="en-US" dirty="0" smtClean="0"/>
              <a:t>NUMERICAL VALUE OF A POLYNOMIAL</a:t>
            </a:r>
            <a:endParaRPr lang="el-GR" dirty="0"/>
          </a:p>
        </p:txBody>
      </p:sp>
      <p:graphicFrame>
        <p:nvGraphicFramePr>
          <p:cNvPr id="4" name="Content Placeholder 3"/>
          <p:cNvGraphicFramePr>
            <a:graphicFrameLocks noGrp="1"/>
          </p:cNvGraphicFramePr>
          <p:nvPr>
            <p:ph idx="1"/>
          </p:nvPr>
        </p:nvGraphicFramePr>
        <p:xfrm>
          <a:off x="457200" y="1481138"/>
          <a:ext cx="8219256"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2000"/>
                                        <p:tgtEl>
                                          <p:spTgt spid="3"/>
                                        </p:tgtEl>
                                      </p:cBhvr>
                                    </p:animEffect>
                                    <p:anim calcmode="lin" valueType="num">
                                      <p:cBhvr>
                                        <p:cTn id="13" dur="2000" fill="hold"/>
                                        <p:tgtEl>
                                          <p:spTgt spid="3"/>
                                        </p:tgtEl>
                                        <p:attrNameLst>
                                          <p:attrName>ppt_w</p:attrName>
                                        </p:attrNameLst>
                                      </p:cBhvr>
                                      <p:tavLst>
                                        <p:tav tm="0" fmla="#ppt_w*sin(2.5*pi*$)">
                                          <p:val>
                                            <p:fltVal val="0"/>
                                          </p:val>
                                        </p:tav>
                                        <p:tav tm="100000">
                                          <p:val>
                                            <p:fltVal val="1"/>
                                          </p:val>
                                        </p:tav>
                                      </p:tavLst>
                                    </p:anim>
                                    <p:anim calcmode="lin" valueType="num">
                                      <p:cBhvr>
                                        <p:cTn id="14"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Graphic spid="4"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eaLnBrk="1" fontAlgn="auto" hangingPunct="1">
              <a:spcAft>
                <a:spcPts val="0"/>
              </a:spcAft>
              <a:defRPr/>
            </a:pPr>
            <a:r>
              <a:rPr lang="en-US" dirty="0" smtClean="0"/>
              <a:t>ARITHMETICAL PRICE OF THE POLYNOMIAL</a:t>
            </a:r>
            <a:endParaRPr lang="el-GR" dirty="0"/>
          </a:p>
        </p:txBody>
      </p:sp>
      <p:pic>
        <p:nvPicPr>
          <p:cNvPr id="2050" name="Picture 2"/>
          <p:cNvPicPr>
            <a:picLocks noGrp="1" noChangeAspect="1" noChangeArrowheads="1"/>
          </p:cNvPicPr>
          <p:nvPr>
            <p:ph idx="1"/>
          </p:nvPr>
        </p:nvPicPr>
        <p:blipFill>
          <a:blip r:embed="rId2"/>
          <a:srcRect/>
          <a:stretch>
            <a:fillRect/>
          </a:stretch>
        </p:blipFill>
        <p:spPr>
          <a:xfrm>
            <a:off x="971550" y="1844675"/>
            <a:ext cx="6913563" cy="3421063"/>
          </a:xfrm>
        </p:spPr>
      </p:pic>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eaLnBrk="1" fontAlgn="auto" hangingPunct="1">
              <a:spcAft>
                <a:spcPts val="0"/>
              </a:spcAft>
              <a:defRPr/>
            </a:pPr>
            <a:r>
              <a:rPr lang="en-US" dirty="0" smtClean="0"/>
              <a:t>In order to find X(x) and U(x) we follow a certain procedure</a:t>
            </a:r>
            <a:endParaRPr lang="el-GR" dirty="0"/>
          </a:p>
        </p:txBody>
      </p:sp>
      <p:sp>
        <p:nvSpPr>
          <p:cNvPr id="5" name="Content Placeholder 4"/>
          <p:cNvSpPr>
            <a:spLocks noGrp="1"/>
          </p:cNvSpPr>
          <p:nvPr>
            <p:ph idx="1"/>
          </p:nvPr>
        </p:nvSpPr>
        <p:spPr>
          <a:xfrm>
            <a:off x="457200" y="1481138"/>
            <a:ext cx="8229600" cy="5260975"/>
          </a:xfrm>
        </p:spPr>
        <p:txBody>
          <a:bodyPr/>
          <a:lstStyle/>
          <a:p>
            <a:pPr eaLnBrk="1" hangingPunct="1">
              <a:lnSpc>
                <a:spcPct val="105000"/>
              </a:lnSpc>
              <a:spcAft>
                <a:spcPts val="1000"/>
              </a:spcAft>
            </a:pPr>
            <a:endParaRPr lang="en-US" sz="2800" smtClean="0">
              <a:latin typeface="Calibri" pitchFamily="34" charset="0"/>
              <a:ea typeface="Calibri" pitchFamily="34" charset="0"/>
              <a:cs typeface="Times New Roman" pitchFamily="18" charset="0"/>
            </a:endParaRPr>
          </a:p>
          <a:p>
            <a:pPr eaLnBrk="1" hangingPunct="1">
              <a:lnSpc>
                <a:spcPct val="105000"/>
              </a:lnSpc>
              <a:spcAft>
                <a:spcPts val="1000"/>
              </a:spcAft>
            </a:pPr>
            <a:r>
              <a:rPr lang="en-US" sz="2800" smtClean="0">
                <a:latin typeface="Calibri" pitchFamily="34" charset="0"/>
                <a:ea typeface="Calibri" pitchFamily="34" charset="0"/>
                <a:cs typeface="Times New Roman" pitchFamily="18" charset="0"/>
              </a:rPr>
              <a:t>1.Make the shape of the division and write the 2 polynomials</a:t>
            </a:r>
            <a:endParaRPr lang="el-GR" sz="2800" smtClean="0">
              <a:latin typeface="Calibri" pitchFamily="34" charset="0"/>
              <a:ea typeface="Calibri" pitchFamily="34" charset="0"/>
              <a:cs typeface="Times New Roman" pitchFamily="18" charset="0"/>
            </a:endParaRPr>
          </a:p>
          <a:p>
            <a:pPr eaLnBrk="1" hangingPunct="1">
              <a:lnSpc>
                <a:spcPct val="90000"/>
              </a:lnSpc>
            </a:pPr>
            <a:r>
              <a:rPr lang="en-US" smtClean="0">
                <a:ea typeface="Calibri" pitchFamily="34" charset="0"/>
                <a:cs typeface="Times New Roman" pitchFamily="18" charset="0"/>
              </a:rPr>
              <a:t>2.Find the first term  of the quotient by finding the first term  of the dividend with the first term X of the division</a:t>
            </a:r>
          </a:p>
          <a:p>
            <a:pPr eaLnBrk="1" hangingPunct="1">
              <a:lnSpc>
                <a:spcPct val="105000"/>
              </a:lnSpc>
              <a:spcAft>
                <a:spcPts val="1000"/>
              </a:spcAft>
            </a:pPr>
            <a:r>
              <a:rPr lang="en-US" sz="2800" smtClean="0">
                <a:latin typeface="Calibri" pitchFamily="34" charset="0"/>
                <a:ea typeface="Calibri" pitchFamily="34" charset="0"/>
                <a:cs typeface="Times New Roman" pitchFamily="18" charset="0"/>
              </a:rPr>
              <a:t>3. Multiply  with x-3 and  subtract the product  from the dividend. So we find the first partial difference  </a:t>
            </a:r>
            <a:r>
              <a:rPr lang="el-GR" sz="2800" smtClean="0">
                <a:latin typeface="Calibri" pitchFamily="34" charset="0"/>
                <a:ea typeface="Calibri" pitchFamily="34" charset="0"/>
                <a:cs typeface="Times New Roman" pitchFamily="18" charset="0"/>
              </a:rPr>
              <a:t> </a:t>
            </a:r>
          </a:p>
          <a:p>
            <a:pPr eaLnBrk="1" hangingPunct="1">
              <a:lnSpc>
                <a:spcPct val="105000"/>
              </a:lnSpc>
              <a:spcAft>
                <a:spcPts val="1000"/>
              </a:spcAft>
            </a:pPr>
            <a:r>
              <a:rPr lang="en-US" sz="2800" smtClean="0">
                <a:latin typeface="Calibri" pitchFamily="34" charset="0"/>
                <a:ea typeface="Calibri" pitchFamily="34" charset="0"/>
                <a:cs typeface="Times New Roman" pitchFamily="18" charset="0"/>
              </a:rPr>
              <a:t>4.Repeat 2 and 3 with  a new dividend we find the second partial difference -4x-1</a:t>
            </a:r>
            <a:endParaRPr lang="el-GR" sz="2800" smtClean="0">
              <a:latin typeface="Calibri" pitchFamily="34" charset="0"/>
              <a:ea typeface="Calibri" pitchFamily="34" charset="0"/>
              <a:cs typeface="Times New Roman" pitchFamily="18" charset="0"/>
            </a:endParaRPr>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barn(inVertical)">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barn(inVertical)">
                                      <p:cBhvr>
                                        <p:cTn id="19" dur="500"/>
                                        <p:tgtEl>
                                          <p:spTgt spid="5">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Effect transition="in" filter="barn(inVertical)">
                                      <p:cBhvr>
                                        <p:cTn id="24" dur="500"/>
                                        <p:tgtEl>
                                          <p:spTgt spid="5">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animEffect transition="in" filter="barn(inVertical)">
                                      <p:cBhvr>
                                        <p:cTn id="29"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2"/>
          <p:cNvSpPr>
            <a:spLocks noGrp="1"/>
          </p:cNvSpPr>
          <p:nvPr>
            <p:ph type="title"/>
          </p:nvPr>
        </p:nvSpPr>
        <p:spPr/>
        <p:txBody>
          <a:bodyPr/>
          <a:lstStyle/>
          <a:p>
            <a:pPr eaLnBrk="1" hangingPunct="1"/>
            <a:endParaRPr lang="el-GR" smtClean="0"/>
          </a:p>
        </p:txBody>
      </p:sp>
      <p:graphicFrame>
        <p:nvGraphicFramePr>
          <p:cNvPr id="4" name="Content Placeholder 3"/>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2"/>
          <p:cNvSpPr>
            <a:spLocks noGrp="1"/>
          </p:cNvSpPr>
          <p:nvPr>
            <p:ph type="title"/>
          </p:nvPr>
        </p:nvSpPr>
        <p:spPr/>
        <p:txBody>
          <a:bodyPr/>
          <a:lstStyle/>
          <a:p>
            <a:pPr eaLnBrk="1" hangingPunct="1"/>
            <a:r>
              <a:rPr lang="en-US" smtClean="0"/>
              <a:t> William George Horner</a:t>
            </a:r>
            <a:endParaRPr lang="el-GR" smtClean="0"/>
          </a:p>
        </p:txBody>
      </p:sp>
      <p:sp>
        <p:nvSpPr>
          <p:cNvPr id="25602" name="Content Placeholder 1"/>
          <p:cNvSpPr>
            <a:spLocks noGrp="1"/>
          </p:cNvSpPr>
          <p:nvPr>
            <p:ph idx="1"/>
          </p:nvPr>
        </p:nvSpPr>
        <p:spPr/>
        <p:txBody>
          <a:bodyPr/>
          <a:lstStyle/>
          <a:p>
            <a:pPr eaLnBrk="1" hangingPunct="1"/>
            <a:r>
              <a:rPr lang="en-US" smtClean="0"/>
              <a:t>William George Horner (1786 – 22 September 1837) was a British mathematician and schoolmaster. The invention of the zoetrope, in 1834 and under a different name (Daedaleum), has been attributed to him.</a:t>
            </a:r>
            <a:endParaRPr lang="el-GR" smtClean="0"/>
          </a:p>
        </p:txBody>
      </p:sp>
      <p:pic>
        <p:nvPicPr>
          <p:cNvPr id="1026" name="Picture 2" descr="C:\Documents and Settings\DoverOver\Επιφάνεια εργασίας\WilliamGeorgeHorner.jpg"/>
          <p:cNvPicPr>
            <a:picLocks noChangeAspect="1" noChangeArrowheads="1"/>
          </p:cNvPicPr>
          <p:nvPr/>
        </p:nvPicPr>
        <p:blipFill>
          <a:blip r:embed="rId2"/>
          <a:srcRect/>
          <a:stretch>
            <a:fillRect/>
          </a:stretch>
        </p:blipFill>
        <p:spPr bwMode="auto">
          <a:xfrm>
            <a:off x="5651500" y="3500438"/>
            <a:ext cx="2095500" cy="3257550"/>
          </a:xfrm>
          <a:prstGeom prst="rect">
            <a:avLst/>
          </a:prstGeom>
          <a:noFill/>
          <a:ln w="9525">
            <a:noFill/>
            <a:miter lim="800000"/>
            <a:headEnd/>
            <a:tailEnd/>
          </a:ln>
        </p:spPr>
      </p:pic>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2"/>
          <p:cNvSpPr>
            <a:spLocks noGrp="1"/>
          </p:cNvSpPr>
          <p:nvPr>
            <p:ph type="title"/>
          </p:nvPr>
        </p:nvSpPr>
        <p:spPr/>
        <p:txBody>
          <a:bodyPr/>
          <a:lstStyle/>
          <a:p>
            <a:pPr eaLnBrk="1" hangingPunct="1"/>
            <a:r>
              <a:rPr lang="en-US" smtClean="0"/>
              <a:t>       Horner’s Work</a:t>
            </a:r>
            <a:endParaRPr lang="el-GR" smtClean="0"/>
          </a:p>
        </p:txBody>
      </p:sp>
      <p:sp>
        <p:nvSpPr>
          <p:cNvPr id="2" name="Content Placeholder 1"/>
          <p:cNvSpPr>
            <a:spLocks noGrp="1"/>
          </p:cNvSpPr>
          <p:nvPr>
            <p:ph idx="1"/>
          </p:nvPr>
        </p:nvSpPr>
        <p:spPr/>
        <p:txBody>
          <a:bodyPr/>
          <a:lstStyle/>
          <a:p>
            <a:pPr eaLnBrk="1" hangingPunct="1"/>
            <a:r>
              <a:rPr lang="en-US" sz="1800" smtClean="0"/>
              <a:t>Horner published a mode of solving numerical equations of any degree, now known as Horner's method. According to Augustus De Morgan, he first made it known in a paper read before the Royal Society, 1st July 1819, by Davies Gilbert, headed A New Method of Solving Numerical Equations of all Orders by Continuous Approximation, and published in the Philosophical Transactions for the same year. But this version of the history is comprehensively denied by later historians. De Morgan's advocacy of Horner's priority in discovery led to "Horner's method" being so called in textbooks, but this is a misnomer. Not only did the 1819 paper not contain that method, but it also appeared in an 1820 paper by Theodore Holdred, being published by Horner only in 1830; and the method was by no means novel, having appeared in the work of the Chinese mathematician Zhu Shijie centuries before, and also in the work of Paolo Ruffini.[4]</a:t>
            </a:r>
          </a:p>
          <a:p>
            <a:pPr eaLnBrk="1" hangingPunct="1"/>
            <a:r>
              <a:rPr lang="en-US" sz="1800" smtClean="0"/>
              <a:t>The method was republished by Horner in the Ladies' Diary for 1838, and a simpler and more extended version appeared in vol. i. of the Mathematician, 1843</a:t>
            </a: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eaLnBrk="1" fontAlgn="auto" hangingPunct="1">
              <a:spcAft>
                <a:spcPts val="0"/>
              </a:spcAft>
              <a:defRPr/>
            </a:pPr>
            <a:r>
              <a:rPr lang="en-US" dirty="0" smtClean="0"/>
              <a:t>CONSTRUCTION OF HORNER’S TABLE</a:t>
            </a:r>
            <a:endParaRPr lang="el-GR" dirty="0"/>
          </a:p>
        </p:txBody>
      </p:sp>
      <p:pic>
        <p:nvPicPr>
          <p:cNvPr id="2050" name="Picture 2"/>
          <p:cNvPicPr>
            <a:picLocks noGrp="1" noChangeAspect="1" noChangeArrowheads="1"/>
          </p:cNvPicPr>
          <p:nvPr>
            <p:ph idx="1"/>
          </p:nvPr>
        </p:nvPicPr>
        <p:blipFill>
          <a:blip r:embed="rId2"/>
          <a:srcRect/>
          <a:stretch>
            <a:fillRect/>
          </a:stretch>
        </p:blipFill>
        <p:spPr>
          <a:xfrm>
            <a:off x="1258888" y="1916113"/>
            <a:ext cx="6626225" cy="3457575"/>
          </a:xfrm>
        </p:spPr>
      </p:pic>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2050"/>
                                        </p:tgtEl>
                                        <p:attrNameLst>
                                          <p:attrName>style.visibility</p:attrName>
                                        </p:attrNameLst>
                                      </p:cBhvr>
                                      <p:to>
                                        <p:strVal val="visible"/>
                                      </p:to>
                                    </p:set>
                                    <p:animEffect transition="in" filter="fade">
                                      <p:cBhvr>
                                        <p:cTn id="14" dur="2000"/>
                                        <p:tgtEl>
                                          <p:spTgt spid="2050"/>
                                        </p:tgtEl>
                                      </p:cBhvr>
                                    </p:animEffect>
                                    <p:anim calcmode="lin" valueType="num">
                                      <p:cBhvr>
                                        <p:cTn id="15" dur="2000" fill="hold"/>
                                        <p:tgtEl>
                                          <p:spTgt spid="2050"/>
                                        </p:tgtEl>
                                        <p:attrNameLst>
                                          <p:attrName>ppt_w</p:attrName>
                                        </p:attrNameLst>
                                      </p:cBhvr>
                                      <p:tavLst>
                                        <p:tav tm="0" fmla="#ppt_w*sin(2.5*pi*$)">
                                          <p:val>
                                            <p:fltVal val="0"/>
                                          </p:val>
                                        </p:tav>
                                        <p:tav tm="100000">
                                          <p:val>
                                            <p:fltVal val="1"/>
                                          </p:val>
                                        </p:tav>
                                      </p:tavLst>
                                    </p:anim>
                                    <p:anim calcmode="lin" valueType="num">
                                      <p:cBhvr>
                                        <p:cTn id="16" dur="2000" fill="hold"/>
                                        <p:tgtEl>
                                          <p:spTgt spid="205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r>
              <a:rPr lang="en-US" smtClean="0"/>
              <a:t>THE HORNER CONFIGURATION</a:t>
            </a:r>
            <a:endParaRPr lang="el-GR" smtClean="0"/>
          </a:p>
        </p:txBody>
      </p:sp>
      <p:pic>
        <p:nvPicPr>
          <p:cNvPr id="1026" name="Picture 2"/>
          <p:cNvPicPr>
            <a:picLocks noGrp="1" noChangeAspect="1" noChangeArrowheads="1"/>
          </p:cNvPicPr>
          <p:nvPr>
            <p:ph idx="1"/>
          </p:nvPr>
        </p:nvPicPr>
        <p:blipFill>
          <a:blip r:embed="rId2"/>
          <a:srcRect/>
          <a:stretch>
            <a:fillRect/>
          </a:stretch>
        </p:blipFill>
        <p:spPr>
          <a:xfrm>
            <a:off x="827088" y="2276475"/>
            <a:ext cx="7058025" cy="2609850"/>
          </a:xfrm>
        </p:spPr>
      </p:pic>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wheel(1)">
                                      <p:cBhvr>
                                        <p:cTn id="12"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2"/>
          <p:cNvSpPr>
            <a:spLocks noGrp="1"/>
          </p:cNvSpPr>
          <p:nvPr>
            <p:ph type="title"/>
          </p:nvPr>
        </p:nvSpPr>
        <p:spPr/>
        <p:txBody>
          <a:bodyPr/>
          <a:lstStyle/>
          <a:p>
            <a:pPr eaLnBrk="1" hangingPunct="1"/>
            <a:r>
              <a:rPr lang="en-US" smtClean="0"/>
              <a:t>Abilities</a:t>
            </a:r>
            <a:endParaRPr lang="el-GR" smtClean="0"/>
          </a:p>
        </p:txBody>
      </p:sp>
      <p:sp>
        <p:nvSpPr>
          <p:cNvPr id="2" name="Content Placeholder 1"/>
          <p:cNvSpPr>
            <a:spLocks noGrp="1"/>
          </p:cNvSpPr>
          <p:nvPr>
            <p:ph idx="1"/>
          </p:nvPr>
        </p:nvSpPr>
        <p:spPr/>
        <p:txBody>
          <a:bodyPr>
            <a:normAutofit fontScale="92500"/>
          </a:bodyPr>
          <a:lstStyle/>
          <a:p>
            <a:pPr marL="274320" indent="-274320" eaLnBrk="1" fontAlgn="auto" hangingPunct="1">
              <a:lnSpc>
                <a:spcPct val="115000"/>
              </a:lnSpc>
              <a:spcAft>
                <a:spcPts val="1000"/>
              </a:spcAft>
              <a:buClr>
                <a:srgbClr val="2DA2BF"/>
              </a:buClr>
              <a:buFont typeface="Wingdings 2"/>
              <a:buChar char=""/>
              <a:defRPr/>
            </a:pPr>
            <a:r>
              <a:rPr lang="en-US" sz="2800" dirty="0">
                <a:solidFill>
                  <a:prstClr val="black"/>
                </a:solidFill>
                <a:latin typeface="Calibri"/>
                <a:ea typeface="Calibri"/>
                <a:cs typeface="Times New Roman"/>
              </a:rPr>
              <a:t>The degree of the product of the 2 non-zero polynomials is equal to the total of the degrees of the Z polynomials</a:t>
            </a:r>
            <a:r>
              <a:rPr lang="en-US" sz="2800" dirty="0" smtClean="0">
                <a:solidFill>
                  <a:prstClr val="black"/>
                </a:solidFill>
                <a:latin typeface="Calibri"/>
                <a:ea typeface="Calibri"/>
                <a:cs typeface="Times New Roman"/>
              </a:rPr>
              <a:t>.</a:t>
            </a:r>
          </a:p>
          <a:p>
            <a:pPr marL="274320" indent="-274320" eaLnBrk="1" fontAlgn="auto" hangingPunct="1">
              <a:lnSpc>
                <a:spcPct val="115000"/>
              </a:lnSpc>
              <a:spcAft>
                <a:spcPts val="1000"/>
              </a:spcAft>
              <a:buClr>
                <a:schemeClr val="accent3"/>
              </a:buClr>
              <a:buFont typeface="Wingdings 2"/>
              <a:buChar char=""/>
              <a:defRPr/>
            </a:pPr>
            <a:r>
              <a:rPr lang="en-US" sz="2800" dirty="0">
                <a:latin typeface="Calibri"/>
                <a:ea typeface="Calibri"/>
                <a:cs typeface="Times New Roman"/>
              </a:rPr>
              <a:t>For every pair of polynomial D(x) and </a:t>
            </a:r>
            <a:r>
              <a:rPr lang="el-GR" sz="2800" dirty="0">
                <a:latin typeface="Calibri"/>
                <a:ea typeface="Calibri"/>
                <a:cs typeface="Times New Roman"/>
              </a:rPr>
              <a:t>δ</a:t>
            </a:r>
            <a:r>
              <a:rPr lang="en-US" sz="2800" dirty="0">
                <a:latin typeface="Calibri"/>
                <a:ea typeface="Calibri"/>
                <a:cs typeface="Times New Roman"/>
              </a:rPr>
              <a:t>(x) with </a:t>
            </a:r>
            <a:r>
              <a:rPr lang="el-GR" sz="2800" dirty="0">
                <a:latin typeface="Calibri"/>
                <a:ea typeface="Calibri"/>
                <a:cs typeface="Times New Roman"/>
              </a:rPr>
              <a:t>δ</a:t>
            </a:r>
            <a:r>
              <a:rPr lang="en-US" sz="2800" dirty="0">
                <a:latin typeface="Calibri"/>
                <a:ea typeface="Calibri"/>
                <a:cs typeface="Times New Roman"/>
              </a:rPr>
              <a:t>(x) 0 there are 2unique polynomials X(x) and U(x),so as:</a:t>
            </a:r>
            <a:endParaRPr lang="el-GR" sz="2800" dirty="0">
              <a:latin typeface="Calibri"/>
              <a:ea typeface="Calibri"/>
              <a:cs typeface="Times New Roman"/>
            </a:endParaRPr>
          </a:p>
          <a:p>
            <a:pPr marL="274320" indent="-274320" eaLnBrk="1" fontAlgn="auto" hangingPunct="1">
              <a:lnSpc>
                <a:spcPct val="115000"/>
              </a:lnSpc>
              <a:spcAft>
                <a:spcPts val="1000"/>
              </a:spcAft>
              <a:buClr>
                <a:schemeClr val="accent3"/>
              </a:buClr>
              <a:buFont typeface="Wingdings 2"/>
              <a:buChar char=""/>
              <a:defRPr/>
            </a:pPr>
            <a:r>
              <a:rPr lang="en-US" sz="2800" dirty="0">
                <a:latin typeface="Calibri"/>
                <a:ea typeface="Calibri"/>
                <a:cs typeface="Times New Roman"/>
              </a:rPr>
              <a:t>D(x)=</a:t>
            </a:r>
            <a:r>
              <a:rPr lang="el-GR" sz="2800" dirty="0">
                <a:latin typeface="Calibri"/>
                <a:ea typeface="Calibri"/>
                <a:cs typeface="Times New Roman"/>
              </a:rPr>
              <a:t>δ</a:t>
            </a:r>
            <a:r>
              <a:rPr lang="en-US" sz="2800" dirty="0">
                <a:latin typeface="Calibri"/>
                <a:ea typeface="Calibri"/>
                <a:cs typeface="Times New Roman"/>
              </a:rPr>
              <a:t>(x)X(x)+U(x)</a:t>
            </a:r>
            <a:endParaRPr lang="el-GR" sz="2800" dirty="0">
              <a:latin typeface="Calibri"/>
              <a:ea typeface="Calibri"/>
              <a:cs typeface="Times New Roman"/>
            </a:endParaRPr>
          </a:p>
          <a:p>
            <a:pPr marL="274320" indent="-274320" eaLnBrk="1" fontAlgn="auto" hangingPunct="1">
              <a:lnSpc>
                <a:spcPct val="115000"/>
              </a:lnSpc>
              <a:spcAft>
                <a:spcPts val="1000"/>
              </a:spcAft>
              <a:buClr>
                <a:schemeClr val="accent3"/>
              </a:buClr>
              <a:buFont typeface="Wingdings 2"/>
              <a:buChar char=""/>
              <a:defRPr/>
            </a:pPr>
            <a:r>
              <a:rPr lang="en-US" sz="2800" dirty="0">
                <a:latin typeface="Calibri"/>
                <a:ea typeface="Calibri"/>
                <a:cs typeface="Times New Roman"/>
              </a:rPr>
              <a:t>Where U(x) is </a:t>
            </a:r>
            <a:r>
              <a:rPr lang="en-US" sz="2800" dirty="0" smtClean="0">
                <a:latin typeface="Calibri"/>
                <a:ea typeface="Calibri"/>
                <a:cs typeface="Times New Roman"/>
              </a:rPr>
              <a:t>either </a:t>
            </a:r>
            <a:r>
              <a:rPr lang="en-US" sz="2800" dirty="0">
                <a:latin typeface="Calibri"/>
                <a:ea typeface="Calibri"/>
                <a:cs typeface="Times New Roman"/>
              </a:rPr>
              <a:t>the zero polynomial or is </a:t>
            </a:r>
            <a:r>
              <a:rPr lang="en-US" sz="2800" dirty="0" smtClean="0">
                <a:latin typeface="Calibri"/>
                <a:ea typeface="Calibri"/>
                <a:cs typeface="Times New Roman"/>
              </a:rPr>
              <a:t>of less </a:t>
            </a:r>
            <a:r>
              <a:rPr lang="en-US" sz="2800" dirty="0">
                <a:latin typeface="Calibri"/>
                <a:ea typeface="Calibri"/>
                <a:cs typeface="Times New Roman"/>
              </a:rPr>
              <a:t>degree than the </a:t>
            </a:r>
            <a:r>
              <a:rPr lang="el-GR" sz="2800" dirty="0">
                <a:latin typeface="Calibri"/>
                <a:ea typeface="Calibri"/>
                <a:cs typeface="Times New Roman"/>
              </a:rPr>
              <a:t>δ</a:t>
            </a:r>
            <a:r>
              <a:rPr lang="en-US" sz="2800" dirty="0">
                <a:latin typeface="Calibri"/>
                <a:ea typeface="Calibri"/>
                <a:cs typeface="Times New Roman"/>
              </a:rPr>
              <a:t>(x)</a:t>
            </a:r>
            <a:endParaRPr lang="el-GR" sz="2800" dirty="0">
              <a:latin typeface="Calibri"/>
              <a:ea typeface="Calibri"/>
              <a:cs typeface="Times New Roman"/>
            </a:endParaRPr>
          </a:p>
          <a:p>
            <a:pPr marL="274320" indent="-274320" eaLnBrk="1" fontAlgn="auto" hangingPunct="1">
              <a:lnSpc>
                <a:spcPct val="115000"/>
              </a:lnSpc>
              <a:spcAft>
                <a:spcPts val="1000"/>
              </a:spcAft>
              <a:buClr>
                <a:srgbClr val="2DA2BF"/>
              </a:buClr>
              <a:buFont typeface="Wingdings 2"/>
              <a:buChar char=""/>
              <a:defRPr/>
            </a:pPr>
            <a:endParaRPr lang="en-US" sz="2800" dirty="0" smtClean="0">
              <a:solidFill>
                <a:prstClr val="black"/>
              </a:solidFill>
              <a:latin typeface="Calibri"/>
              <a:ea typeface="Calibri"/>
              <a:cs typeface="Times New Roman"/>
            </a:endParaRPr>
          </a:p>
          <a:p>
            <a:pPr marL="109728" indent="0" eaLnBrk="1" fontAlgn="auto" hangingPunct="1">
              <a:lnSpc>
                <a:spcPct val="115000"/>
              </a:lnSpc>
              <a:spcAft>
                <a:spcPts val="1000"/>
              </a:spcAft>
              <a:buClr>
                <a:srgbClr val="2DA2BF"/>
              </a:buClr>
              <a:buFont typeface="Wingdings 2"/>
              <a:buNone/>
              <a:defRPr/>
            </a:pPr>
            <a:endParaRPr lang="el-GR" sz="2800" dirty="0">
              <a:solidFill>
                <a:prstClr val="black"/>
              </a:solidFill>
              <a:latin typeface="Calibri"/>
              <a:ea typeface="Calibri"/>
              <a:cs typeface="Times New Roman"/>
            </a:endParaRPr>
          </a:p>
          <a:p>
            <a:pPr marL="274320" indent="-274320" eaLnBrk="1" fontAlgn="auto" hangingPunct="1">
              <a:spcAft>
                <a:spcPts val="0"/>
              </a:spcAft>
              <a:buClr>
                <a:schemeClr val="accent3"/>
              </a:buClr>
              <a:buFont typeface="Wingdings 2"/>
              <a:buChar char=""/>
              <a:defRPr/>
            </a:pPr>
            <a:endParaRPr lang="el-GR" dirty="0"/>
          </a:p>
        </p:txBody>
      </p:sp>
    </p:spTree>
  </p:cSld>
  <p:clrMapOvr>
    <a:masterClrMapping/>
  </p:clrMapOvr>
  <p:transition spd="slow">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2071678"/>
            <a:ext cx="8229600" cy="4429156"/>
          </a:xfrm>
        </p:spPr>
        <p:txBody>
          <a:bodyPr/>
          <a:lstStyle/>
          <a:p>
            <a:r>
              <a:rPr lang="el-GR" sz="2000" dirty="0" smtClean="0"/>
              <a:t>Μέσα στην τάξη του Β2 μία ομάδα μαθητών/τριών αποφασίσαμε να κάνουμε ένα πείραμα με τίτλο «Μαθηματικά στα Αγγλικά». Επιλέξαμε το κεφάλαιο των Μαθηματικών «Πολυώνυμα», το οποίο διδασκόμαστε εκείνο το διάστημα,  το μεταφράσαμε στα Αγγλικά και το παρουσιάσαμε στην τάξη στα Αγγλικά. Βοηθούς στο πείραμά μας είχαμε τον καθηγητή των Μαθηματικών Δρ Γ. </a:t>
            </a:r>
            <a:r>
              <a:rPr lang="el-GR" sz="2000" dirty="0" err="1" smtClean="0"/>
              <a:t>Κόσσυβα</a:t>
            </a:r>
            <a:r>
              <a:rPr lang="el-GR" sz="2000" dirty="0" smtClean="0"/>
              <a:t> και την καθηγήτρια των Αγγλικών Δρ Λ. </a:t>
            </a:r>
            <a:r>
              <a:rPr lang="el-GR" sz="2000" dirty="0" err="1" smtClean="0"/>
              <a:t>Νιτσοπούλου</a:t>
            </a:r>
            <a:r>
              <a:rPr lang="el-GR" sz="2000" dirty="0" smtClean="0"/>
              <a:t>. Βοηθητικό υλικό είχαμε ένα  βιβλίο Μαθηματικών στα Αγγλικά, που διδάσκεται σε Αμερικανικά κολλέγια μέσης εκπαίδευσης και ένα γλωσσάρι μαθηματικών όρων που έφτιαξε η καθηγήτρια κ. </a:t>
            </a:r>
            <a:r>
              <a:rPr lang="el-GR" sz="2000" dirty="0" err="1" smtClean="0"/>
              <a:t>Νιτσοπούλου</a:t>
            </a:r>
            <a:r>
              <a:rPr lang="el-GR" sz="2000" dirty="0" smtClean="0"/>
              <a:t>. Στη συνέχεια, μαζί με ομάδα μαθητών/τριών από το Β4 προχωρήσαμε σε σύγκριση των δύο σχολικών βιβλίων (Ελληνικό και Αμερικανικό) και παραθέσαμε τα αποτελέσματα της σύγκρισης.</a:t>
            </a:r>
            <a:endParaRPr lang="el-GR" sz="2000" dirty="0"/>
          </a:p>
        </p:txBody>
      </p:sp>
      <p:sp>
        <p:nvSpPr>
          <p:cNvPr id="5" name="TextBox 4"/>
          <p:cNvSpPr txBox="1"/>
          <p:nvPr/>
        </p:nvSpPr>
        <p:spPr>
          <a:xfrm>
            <a:off x="785786" y="1285860"/>
            <a:ext cx="7500990" cy="369332"/>
          </a:xfrm>
          <a:prstGeom prst="rect">
            <a:avLst/>
          </a:prstGeom>
          <a:noFill/>
        </p:spPr>
        <p:txBody>
          <a:bodyPr wrap="square" rtlCol="0">
            <a:spAutoFit/>
          </a:bodyPr>
          <a:lstStyle/>
          <a:p>
            <a:pPr algn="ctr"/>
            <a:r>
              <a:rPr lang="el-GR" dirty="0" smtClean="0"/>
              <a:t>ΤΟ  ΠΕΙΡΑΜΑ  ΜΑΣ</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eaLnBrk="1" fontAlgn="auto" hangingPunct="1">
              <a:spcAft>
                <a:spcPts val="0"/>
              </a:spcAft>
              <a:defRPr/>
            </a:pPr>
            <a:r>
              <a:rPr lang="en-US" dirty="0" smtClean="0"/>
              <a:t>Just like the division of natural numbers</a:t>
            </a:r>
            <a:endParaRPr lang="el-GR" dirty="0"/>
          </a:p>
        </p:txBody>
      </p:sp>
      <p:graphicFrame>
        <p:nvGraphicFramePr>
          <p:cNvPr id="4" name="Content Placeholder 3"/>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wheel spokes="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1 - Τίτλος"/>
          <p:cNvSpPr>
            <a:spLocks noGrp="1"/>
          </p:cNvSpPr>
          <p:nvPr>
            <p:ph type="title"/>
          </p:nvPr>
        </p:nvSpPr>
        <p:spPr/>
        <p:txBody>
          <a:bodyPr/>
          <a:lstStyle/>
          <a:p>
            <a:pPr eaLnBrk="1" hangingPunct="1"/>
            <a:r>
              <a:rPr lang="en-US" sz="4000" smtClean="0"/>
              <a:t>COMPARISON AND CONTRAST BETWEEN THE AMERICAN AND THE GREEK MATHS BOOK</a:t>
            </a:r>
            <a:endParaRPr lang="el-GR" sz="4000" smtClean="0"/>
          </a:p>
        </p:txBody>
      </p:sp>
      <p:sp>
        <p:nvSpPr>
          <p:cNvPr id="31746" name="2 - Θέση περιεχομένου"/>
          <p:cNvSpPr>
            <a:spLocks noGrp="1"/>
          </p:cNvSpPr>
          <p:nvPr>
            <p:ph idx="1"/>
          </p:nvPr>
        </p:nvSpPr>
        <p:spPr/>
        <p:txBody>
          <a:bodyPr/>
          <a:lstStyle/>
          <a:p>
            <a:pPr eaLnBrk="1" hangingPunct="1">
              <a:buFont typeface="Wingdings 2" pitchFamily="18" charset="2"/>
              <a:buNone/>
            </a:pPr>
            <a:r>
              <a:rPr lang="en-US" smtClean="0"/>
              <a:t>                                  </a:t>
            </a:r>
            <a:endParaRPr lang="en-US" sz="3200" u="sng" smtClean="0"/>
          </a:p>
          <a:p>
            <a:pPr eaLnBrk="1" hangingPunct="1">
              <a:buFont typeface="Wingdings 2" pitchFamily="18" charset="2"/>
              <a:buNone/>
            </a:pPr>
            <a:endParaRPr lang="en-US" u="sng" smtClean="0"/>
          </a:p>
        </p:txBody>
      </p:sp>
      <p:graphicFrame>
        <p:nvGraphicFramePr>
          <p:cNvPr id="4" name="3 - Διάγραμμα"/>
          <p:cNvGraphicFramePr/>
          <p:nvPr/>
        </p:nvGraphicFramePr>
        <p:xfrm>
          <a:off x="481003" y="2152337"/>
          <a:ext cx="8227882" cy="44993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heel spokes="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1 - Τίτλος"/>
          <p:cNvSpPr>
            <a:spLocks noGrp="1"/>
          </p:cNvSpPr>
          <p:nvPr>
            <p:ph type="title"/>
          </p:nvPr>
        </p:nvSpPr>
        <p:spPr/>
        <p:txBody>
          <a:bodyPr/>
          <a:lstStyle/>
          <a:p>
            <a:pPr eaLnBrk="1" hangingPunct="1"/>
            <a:r>
              <a:rPr lang="en-US" sz="6600" smtClean="0"/>
              <a:t>    More differences…</a:t>
            </a:r>
            <a:endParaRPr lang="el-GR" sz="6600" smtClean="0"/>
          </a:p>
        </p:txBody>
      </p:sp>
      <p:graphicFrame>
        <p:nvGraphicFramePr>
          <p:cNvPr id="4" name="3 - Θέση περιεχομένου"/>
          <p:cNvGraphicFramePr>
            <a:graphicFrameLocks noGrp="1"/>
          </p:cNvGraphicFramePr>
          <p:nvPr>
            <p:ph idx="1"/>
          </p:nvPr>
        </p:nvGraphicFramePr>
        <p:xfrm>
          <a:off x="357158" y="1928802"/>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heel spokes="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eaLnBrk="1" hangingPunct="1"/>
            <a:r>
              <a:rPr lang="en-US" sz="4100" smtClean="0"/>
              <a:t> </a:t>
            </a:r>
            <a:r>
              <a:rPr lang="en-US" sz="4300" u="sng" smtClean="0"/>
              <a:t>Similarities between the American and the Greek Maths book</a:t>
            </a:r>
            <a:endParaRPr lang="el-GR" sz="4300" u="sng" smtClean="0"/>
          </a:p>
        </p:txBody>
      </p:sp>
      <p:sp>
        <p:nvSpPr>
          <p:cNvPr id="33825" name="2 - Θέση περιεχομένου"/>
          <p:cNvSpPr>
            <a:spLocks noGrp="1"/>
          </p:cNvSpPr>
          <p:nvPr>
            <p:ph idx="1"/>
          </p:nvPr>
        </p:nvSpPr>
        <p:spPr>
          <a:xfrm>
            <a:off x="323850" y="1916113"/>
            <a:ext cx="8229600" cy="4389437"/>
          </a:xfrm>
        </p:spPr>
        <p:txBody>
          <a:bodyPr/>
          <a:lstStyle/>
          <a:p>
            <a:pPr eaLnBrk="1" hangingPunct="1"/>
            <a:r>
              <a:rPr lang="en-US" smtClean="0"/>
              <a:t>They have the same terminology.</a:t>
            </a:r>
          </a:p>
          <a:p>
            <a:pPr eaLnBrk="1" hangingPunct="1"/>
            <a:r>
              <a:rPr lang="en-US" smtClean="0"/>
              <a:t>The difficulty of the exercises is gradually increasing.</a:t>
            </a:r>
          </a:p>
          <a:p>
            <a:pPr eaLnBrk="1" hangingPunct="1"/>
            <a:r>
              <a:rPr lang="en-US" smtClean="0"/>
              <a:t>They both provide students with the answers of the exercises.</a:t>
            </a:r>
          </a:p>
          <a:p>
            <a:pPr eaLnBrk="1" hangingPunct="1"/>
            <a:r>
              <a:rPr lang="en-US" smtClean="0"/>
              <a:t>They also contain examples that show how to solve the exercises step by step.</a:t>
            </a:r>
            <a:endParaRPr lang="el-GR" smtClean="0"/>
          </a:p>
        </p:txBody>
      </p:sp>
      <p:graphicFrame>
        <p:nvGraphicFramePr>
          <p:cNvPr id="33823" name="Object 31"/>
          <p:cNvGraphicFramePr>
            <a:graphicFrameLocks noChangeAspect="1"/>
          </p:cNvGraphicFramePr>
          <p:nvPr/>
        </p:nvGraphicFramePr>
        <p:xfrm>
          <a:off x="1524000" y="1395413"/>
          <a:ext cx="6096000" cy="4067175"/>
        </p:xfrm>
        <a:graphic>
          <a:graphicData uri="http://schemas.openxmlformats.org/presentationml/2006/ole">
            <p:oleObj spid="_x0000_s33823" name="Chart" r:id="rId3" imgW="6096000" imgH="4067251" progId="MSGraph.Chart.8">
              <p:embed followColorScheme="full"/>
            </p:oleObj>
          </a:graphicData>
        </a:graphic>
      </p:graphicFrame>
    </p:spTree>
  </p:cSld>
  <p:clrMapOvr>
    <a:masterClrMapping/>
  </p:clrMapOvr>
  <p:transition>
    <p:wheel spokes="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2"/>
          <p:cNvSpPr>
            <a:spLocks noGrp="1"/>
          </p:cNvSpPr>
          <p:nvPr>
            <p:ph type="title"/>
          </p:nvPr>
        </p:nvSpPr>
        <p:spPr/>
        <p:txBody>
          <a:bodyPr/>
          <a:lstStyle/>
          <a:p>
            <a:pPr eaLnBrk="1" hangingPunct="1"/>
            <a:endParaRPr lang="el-GR" smtClean="0"/>
          </a:p>
        </p:txBody>
      </p:sp>
      <p:sp>
        <p:nvSpPr>
          <p:cNvPr id="2" name="Content Placeholder 1"/>
          <p:cNvSpPr>
            <a:spLocks noGrp="1"/>
          </p:cNvSpPr>
          <p:nvPr>
            <p:ph idx="1"/>
          </p:nvPr>
        </p:nvSpPr>
        <p:spPr>
          <a:xfrm>
            <a:off x="457200" y="188913"/>
            <a:ext cx="8229600" cy="6408737"/>
          </a:xfrm>
        </p:spPr>
        <p:txBody>
          <a:bodyPr/>
          <a:lstStyle/>
          <a:p>
            <a:pPr marL="109538" indent="0" eaLnBrk="1" hangingPunct="1">
              <a:buFont typeface="Wingdings 2" pitchFamily="18" charset="2"/>
              <a:buNone/>
            </a:pPr>
            <a:r>
              <a:rPr lang="en-US" smtClean="0"/>
              <a:t>Bibliography :</a:t>
            </a:r>
            <a:r>
              <a:rPr lang="el-GR" smtClean="0"/>
              <a:t>,</a:t>
            </a:r>
            <a:r>
              <a:rPr lang="en-US" smtClean="0"/>
              <a:t> </a:t>
            </a:r>
            <a:r>
              <a:rPr lang="el-GR" smtClean="0"/>
              <a:t>Άλγεβρα β’ λυκείου,</a:t>
            </a:r>
            <a:r>
              <a:rPr lang="en-US" smtClean="0"/>
              <a:t> Larson’s algebra for college students, www.wikipedia.org</a:t>
            </a:r>
          </a:p>
          <a:p>
            <a:pPr marL="109538" indent="0" eaLnBrk="1" hangingPunct="1">
              <a:buFont typeface="Wingdings 2" pitchFamily="18" charset="2"/>
              <a:buNone/>
            </a:pPr>
            <a:r>
              <a:rPr lang="en-US" smtClean="0"/>
              <a:t>Foundations, Cambridge University Press, 1991</a:t>
            </a:r>
          </a:p>
          <a:p>
            <a:pPr marL="109538" indent="0" eaLnBrk="1" hangingPunct="1">
              <a:buFont typeface="Wingdings 2" pitchFamily="18" charset="2"/>
              <a:buNone/>
            </a:pPr>
            <a:r>
              <a:rPr lang="en-US" smtClean="0"/>
              <a:t>Edit&amp;presentation Supervisor:</a:t>
            </a:r>
            <a:r>
              <a:rPr lang="el-GR" smtClean="0"/>
              <a:t>Κωνσταντίνος Ζήκος</a:t>
            </a:r>
            <a:endParaRPr lang="en-US" smtClean="0"/>
          </a:p>
          <a:p>
            <a:pPr marL="109538" indent="0" eaLnBrk="1" hangingPunct="1">
              <a:buFont typeface="Wingdings 2" pitchFamily="18" charset="2"/>
              <a:buNone/>
            </a:pPr>
            <a:endParaRPr lang="en-US" smtClean="0"/>
          </a:p>
          <a:p>
            <a:pPr marL="109538" indent="0" eaLnBrk="1" hangingPunct="1">
              <a:buFont typeface="Wingdings 2" pitchFamily="18" charset="2"/>
              <a:buNone/>
            </a:pPr>
            <a:r>
              <a:rPr lang="en-US" smtClean="0"/>
              <a:t>Project made by:</a:t>
            </a:r>
            <a:r>
              <a:rPr lang="el-GR" smtClean="0"/>
              <a:t>Βασίλης </a:t>
            </a:r>
            <a:r>
              <a:rPr lang="en-US" smtClean="0"/>
              <a:t>Z</a:t>
            </a:r>
            <a:r>
              <a:rPr lang="el-GR" smtClean="0"/>
              <a:t>ωγόπουλος</a:t>
            </a:r>
            <a:r>
              <a:rPr lang="en-US" smtClean="0"/>
              <a:t> </a:t>
            </a:r>
            <a:r>
              <a:rPr lang="el-GR" smtClean="0"/>
              <a:t>,Νεοκλής Κασιμἀτης</a:t>
            </a:r>
            <a:r>
              <a:rPr lang="en-US" smtClean="0"/>
              <a:t> </a:t>
            </a:r>
            <a:r>
              <a:rPr lang="el-GR" smtClean="0"/>
              <a:t>,</a:t>
            </a:r>
            <a:r>
              <a:rPr lang="en-US" smtClean="0"/>
              <a:t> </a:t>
            </a:r>
            <a:r>
              <a:rPr lang="el-GR" smtClean="0"/>
              <a:t>Γεωργία Θεοδωρακοπούλου</a:t>
            </a:r>
            <a:r>
              <a:rPr lang="en-US" smtClean="0"/>
              <a:t> </a:t>
            </a:r>
            <a:r>
              <a:rPr lang="el-GR" smtClean="0"/>
              <a:t>,Γιάννης Έξαρχος,</a:t>
            </a:r>
            <a:r>
              <a:rPr lang="en-US" smtClean="0"/>
              <a:t> </a:t>
            </a:r>
            <a:r>
              <a:rPr lang="el-GR" smtClean="0"/>
              <a:t>του Β2 τμήματος του Προτύπου Πειραματικού ΓΕΛ της Βαρβακείου Σχολής</a:t>
            </a:r>
            <a:endParaRPr lang="en-US" smtClean="0"/>
          </a:p>
          <a:p>
            <a:pPr marL="109538" indent="0" eaLnBrk="1" hangingPunct="1">
              <a:buFont typeface="Wingdings 2" pitchFamily="18" charset="2"/>
              <a:buNone/>
            </a:pPr>
            <a:endParaRPr lang="en-US" smtClean="0"/>
          </a:p>
          <a:p>
            <a:pPr marL="109538" indent="0" eaLnBrk="1" hangingPunct="1">
              <a:buFont typeface="Wingdings 2" pitchFamily="18" charset="2"/>
              <a:buNone/>
            </a:pPr>
            <a:r>
              <a:rPr lang="en-US" smtClean="0"/>
              <a:t>Many thanks to Our teachers</a:t>
            </a:r>
            <a:r>
              <a:rPr lang="el-GR" smtClean="0"/>
              <a:t> </a:t>
            </a:r>
            <a:r>
              <a:rPr lang="en-US" smtClean="0"/>
              <a:t>Dr </a:t>
            </a:r>
            <a:r>
              <a:rPr lang="el-GR" smtClean="0"/>
              <a:t>Λίλιαν Νιτσοπούλου</a:t>
            </a:r>
            <a:r>
              <a:rPr lang="en-US" smtClean="0"/>
              <a:t>  </a:t>
            </a:r>
            <a:r>
              <a:rPr lang="el-GR" smtClean="0"/>
              <a:t>και </a:t>
            </a:r>
            <a:r>
              <a:rPr lang="en-US" smtClean="0"/>
              <a:t>Dr </a:t>
            </a:r>
            <a:r>
              <a:rPr lang="el-GR" smtClean="0"/>
              <a:t>Γεώργιο Κόσσυβα </a:t>
            </a:r>
            <a:r>
              <a:rPr lang="en-US" smtClean="0"/>
              <a:t>who helped us in this project</a:t>
            </a:r>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p:cTn id="21"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2">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2">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Effect transition="in" filter="barn(inVertical)">
                                      <p:cBhvr>
                                        <p:cTn id="29" dur="500"/>
                                        <p:tgtEl>
                                          <p:spTgt spid="2">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barn(inVertical)">
                                      <p:cBhvr>
                                        <p:cTn id="3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1 - Τίτλος"/>
          <p:cNvSpPr>
            <a:spLocks noGrp="1"/>
          </p:cNvSpPr>
          <p:nvPr>
            <p:ph type="title"/>
          </p:nvPr>
        </p:nvSpPr>
        <p:spPr>
          <a:xfrm>
            <a:off x="457200" y="476250"/>
            <a:ext cx="8229600" cy="720725"/>
          </a:xfrm>
        </p:spPr>
        <p:txBody>
          <a:bodyPr/>
          <a:lstStyle/>
          <a:p>
            <a:pPr eaLnBrk="1" hangingPunct="1"/>
            <a:r>
              <a:rPr lang="en-US" smtClean="0"/>
              <a:t>                 </a:t>
            </a:r>
            <a:r>
              <a:rPr lang="el-GR" smtClean="0"/>
              <a:t>    ΣΚΟΠΟΙ</a:t>
            </a:r>
          </a:p>
        </p:txBody>
      </p:sp>
      <p:sp>
        <p:nvSpPr>
          <p:cNvPr id="3" name="2 - Θέση περιεχομένου"/>
          <p:cNvSpPr>
            <a:spLocks noGrp="1"/>
          </p:cNvSpPr>
          <p:nvPr>
            <p:ph idx="1"/>
          </p:nvPr>
        </p:nvSpPr>
        <p:spPr>
          <a:xfrm>
            <a:off x="457200" y="1196975"/>
            <a:ext cx="8229600" cy="5127625"/>
          </a:xfrm>
        </p:spPr>
        <p:txBody>
          <a:bodyPr/>
          <a:lstStyle/>
          <a:p>
            <a:pPr eaLnBrk="1" hangingPunct="1">
              <a:buFont typeface="Wingdings" pitchFamily="2" charset="2"/>
              <a:buChar char="v"/>
            </a:pPr>
            <a:r>
              <a:rPr lang="el-GR" sz="2400" smtClean="0"/>
              <a:t>Η ανάπτυξη και η ενθάρρυνση  της ομαδοσυνεργατικής προσέγγιση της μαθησιακής διδασκαλίας.</a:t>
            </a:r>
          </a:p>
          <a:p>
            <a:pPr eaLnBrk="1" hangingPunct="1">
              <a:buFont typeface="Wingdings" pitchFamily="2" charset="2"/>
              <a:buChar char="v"/>
            </a:pPr>
            <a:r>
              <a:rPr lang="el-GR" sz="2400" smtClean="0"/>
              <a:t>Η μελέτη της διαθεματικότητας (Μαθηματικά- Αγγλικά ).</a:t>
            </a:r>
          </a:p>
          <a:p>
            <a:pPr eaLnBrk="1" hangingPunct="1">
              <a:buFont typeface="Wingdings" pitchFamily="2" charset="2"/>
              <a:buChar char="v"/>
            </a:pPr>
            <a:r>
              <a:rPr lang="el-GR" sz="2400" smtClean="0"/>
              <a:t>Η βιωματική μάθηση με την λύση ασκήσεων στα αγγλικά.</a:t>
            </a:r>
          </a:p>
          <a:p>
            <a:pPr eaLnBrk="1" hangingPunct="1">
              <a:buFont typeface="Wingdings" pitchFamily="2" charset="2"/>
              <a:buChar char="v"/>
            </a:pPr>
            <a:r>
              <a:rPr lang="el-GR" sz="2400" smtClean="0"/>
              <a:t>Η ενθάρρυνση της δημιουργικότητας των μαθητών στην ψηφιακή τεχνολογία.</a:t>
            </a:r>
          </a:p>
          <a:p>
            <a:pPr eaLnBrk="1" hangingPunct="1">
              <a:buFont typeface="Wingdings" pitchFamily="2" charset="2"/>
              <a:buChar char="v"/>
            </a:pPr>
            <a:r>
              <a:rPr lang="el-GR" sz="2400" smtClean="0">
                <a:latin typeface="Arial" charset="0"/>
              </a:rPr>
              <a:t>Μια π</a:t>
            </a:r>
            <a:r>
              <a:rPr lang="el-GR" sz="2400" smtClean="0"/>
              <a:t>ρώτη προσέγγιση της  ερευνητικής εργασίας(</a:t>
            </a:r>
            <a:r>
              <a:rPr lang="en-US" sz="2400" smtClean="0"/>
              <a:t>project)</a:t>
            </a:r>
            <a:r>
              <a:rPr lang="el-GR" sz="2400" smtClean="0"/>
              <a:t> στο πλαίσιο του αναλυτικού προγράμματος</a:t>
            </a:r>
            <a:r>
              <a:rPr lang="el-GR" smtClean="0"/>
              <a:t>.</a:t>
            </a:r>
          </a:p>
          <a:p>
            <a:pPr eaLnBrk="1" hangingPunct="1">
              <a:buFont typeface="Wingdings" pitchFamily="2" charset="2"/>
              <a:buChar char="v"/>
            </a:pPr>
            <a:r>
              <a:rPr lang="el-GR" smtClean="0">
                <a:solidFill>
                  <a:srgbClr val="072428"/>
                </a:solidFill>
              </a:rPr>
              <a:t>Η διερευνητική προσέγγιση της μάθησης.</a:t>
            </a:r>
          </a:p>
          <a:p>
            <a:pPr eaLnBrk="1" hangingPunct="1">
              <a:buFont typeface="Wingdings" pitchFamily="2" charset="2"/>
              <a:buChar char="v"/>
            </a:pPr>
            <a:r>
              <a:rPr lang="el-GR" smtClean="0">
                <a:solidFill>
                  <a:srgbClr val="072428"/>
                </a:solidFill>
              </a:rPr>
              <a:t>Η διαπολιτισμική σκέψη και προσέγγιση των μαθητών/τριών με την σύγκριση Αμερικανικού-Ελληνικού σχολικού βιβλίου Μαθηματικών .</a:t>
            </a:r>
          </a:p>
        </p:txBody>
      </p:sp>
    </p:spTree>
  </p:cSld>
  <p:clrMapOvr>
    <a:masterClrMapping/>
  </p:clrMapOvr>
  <p:transition>
    <p:wheel spokes="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1 - Τίτλος"/>
          <p:cNvSpPr>
            <a:spLocks noGrp="1"/>
          </p:cNvSpPr>
          <p:nvPr>
            <p:ph type="title"/>
          </p:nvPr>
        </p:nvSpPr>
        <p:spPr/>
        <p:txBody>
          <a:bodyPr/>
          <a:lstStyle/>
          <a:p>
            <a:pPr eaLnBrk="1" hangingPunct="1"/>
            <a:r>
              <a:rPr lang="el-GR" smtClean="0"/>
              <a:t>                     ΣΤΟΧΟΙ</a:t>
            </a:r>
          </a:p>
        </p:txBody>
      </p:sp>
      <p:sp>
        <p:nvSpPr>
          <p:cNvPr id="36866" name="2 - Θέση περιεχομένου"/>
          <p:cNvSpPr>
            <a:spLocks noGrp="1"/>
          </p:cNvSpPr>
          <p:nvPr>
            <p:ph idx="1"/>
          </p:nvPr>
        </p:nvSpPr>
        <p:spPr/>
        <p:txBody>
          <a:bodyPr/>
          <a:lstStyle/>
          <a:p>
            <a:pPr eaLnBrk="1" hangingPunct="1">
              <a:buFont typeface="Wingdings" pitchFamily="2" charset="2"/>
              <a:buChar char="Ø"/>
            </a:pPr>
            <a:r>
              <a:rPr lang="el-GR" smtClean="0"/>
              <a:t>Η ανάπτυξη της διαμεσολαβητικής  ικανότητας των μαθητών /τριών</a:t>
            </a:r>
          </a:p>
          <a:p>
            <a:pPr eaLnBrk="1" hangingPunct="1">
              <a:buFont typeface="Wingdings" pitchFamily="2" charset="2"/>
              <a:buChar char="Ø"/>
            </a:pPr>
            <a:r>
              <a:rPr lang="el-GR" smtClean="0"/>
              <a:t>Η διαπολιτισμική προσέγγιση του μαθήματος μέσα από τη σύγκριση Ελληνικού – Αμερικανικού βιβλίου μαθηματικών.</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2"/>
          <p:cNvSpPr>
            <a:spLocks noGrp="1"/>
          </p:cNvSpPr>
          <p:nvPr>
            <p:ph type="title"/>
          </p:nvPr>
        </p:nvSpPr>
        <p:spPr/>
        <p:txBody>
          <a:bodyPr/>
          <a:lstStyle/>
          <a:p>
            <a:pPr eaLnBrk="1" hangingPunct="1"/>
            <a:r>
              <a:rPr lang="en-US" smtClean="0"/>
              <a:t>USABILITY OF POLYNOMIALS</a:t>
            </a:r>
            <a:endParaRPr lang="el-GR" smtClean="0"/>
          </a:p>
        </p:txBody>
      </p:sp>
      <p:graphicFrame>
        <p:nvGraphicFramePr>
          <p:cNvPr id="4" name="Content Placeholder 3"/>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eaLnBrk="1" fontAlgn="auto" hangingPunct="1">
              <a:spcAft>
                <a:spcPts val="0"/>
              </a:spcAft>
              <a:defRPr/>
            </a:pPr>
            <a:r>
              <a:rPr lang="en-US" dirty="0" smtClean="0"/>
              <a:t>Polynomials are also used to model the trajectory of a cannonball</a:t>
            </a:r>
            <a:endParaRPr lang="el-GR" dirty="0"/>
          </a:p>
        </p:txBody>
      </p:sp>
      <p:sp>
        <p:nvSpPr>
          <p:cNvPr id="15362" name="2 - Θέση περιεχομένου"/>
          <p:cNvSpPr>
            <a:spLocks noGrp="1"/>
          </p:cNvSpPr>
          <p:nvPr>
            <p:ph idx="1"/>
          </p:nvPr>
        </p:nvSpPr>
        <p:spPr/>
        <p:txBody>
          <a:bodyPr/>
          <a:lstStyle/>
          <a:p>
            <a:pPr eaLnBrk="1" hangingPunct="1"/>
            <a:endParaRPr lang="el-GR" smtClean="0"/>
          </a:p>
        </p:txBody>
      </p:sp>
      <p:pic>
        <p:nvPicPr>
          <p:cNvPr id="15363" name="Picture 2" descr="C:\Users\user12\Desktop\SuperStock_1647R-94700.jpg"/>
          <p:cNvPicPr>
            <a:picLocks noChangeAspect="1" noChangeArrowheads="1"/>
          </p:cNvPicPr>
          <p:nvPr/>
        </p:nvPicPr>
        <p:blipFill>
          <a:blip r:embed="rId2"/>
          <a:srcRect/>
          <a:stretch>
            <a:fillRect/>
          </a:stretch>
        </p:blipFill>
        <p:spPr bwMode="auto">
          <a:xfrm>
            <a:off x="1143000" y="2357438"/>
            <a:ext cx="6858000" cy="3714750"/>
          </a:xfrm>
          <a:prstGeom prst="rect">
            <a:avLst/>
          </a:prstGeom>
          <a:noFill/>
          <a:ln w="9525">
            <a:noFill/>
            <a:miter lim="800000"/>
            <a:headEnd/>
            <a:tailEnd/>
          </a:ln>
        </p:spPr>
      </p:pic>
    </p:spTree>
  </p:cSld>
  <p:clrMapOvr>
    <a:masterClrMapping/>
  </p:clrMapOvr>
  <p:transition>
    <p:wheel spokes="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r>
              <a:rPr lang="en-US" smtClean="0"/>
              <a:t>TAYLOR  SERIES</a:t>
            </a:r>
            <a:endParaRPr lang="el-GR" smtClean="0"/>
          </a:p>
        </p:txBody>
      </p:sp>
      <p:sp>
        <p:nvSpPr>
          <p:cNvPr id="2" name="Content Placeholder 1"/>
          <p:cNvSpPr>
            <a:spLocks noGrp="1"/>
          </p:cNvSpPr>
          <p:nvPr>
            <p:ph idx="1"/>
          </p:nvPr>
        </p:nvSpPr>
        <p:spPr/>
        <p:txBody>
          <a:bodyPr>
            <a:normAutofit fontScale="70000" lnSpcReduction="20000"/>
          </a:bodyPr>
          <a:lstStyle/>
          <a:p>
            <a:pPr marL="274320" indent="-274320" eaLnBrk="1" fontAlgn="auto" hangingPunct="1">
              <a:spcAft>
                <a:spcPts val="0"/>
              </a:spcAft>
              <a:buClr>
                <a:schemeClr val="accent3"/>
              </a:buClr>
              <a:buFont typeface="Wingdings 2"/>
              <a:buChar char=""/>
              <a:defRPr/>
            </a:pPr>
            <a:r>
              <a:rPr lang="en-US" dirty="0"/>
              <a:t>In mathematics, a Taylor series is a representation of a function as an infinite sum of terms that are calculated from the values of the function's derivatives at a single point.</a:t>
            </a:r>
          </a:p>
          <a:p>
            <a:pPr marL="274320" indent="-274320" eaLnBrk="1" fontAlgn="auto" hangingPunct="1">
              <a:spcAft>
                <a:spcPts val="0"/>
              </a:spcAft>
              <a:buClr>
                <a:schemeClr val="accent3"/>
              </a:buClr>
              <a:buFont typeface="Wingdings 2"/>
              <a:buChar char=""/>
              <a:defRPr/>
            </a:pPr>
            <a:r>
              <a:rPr lang="en-US" dirty="0"/>
              <a:t>The concept of a Taylor series was formally introduced by the English mathematician Brook Taylor in 1715. If the Taylor series is centered at zero, then that series is also called a </a:t>
            </a:r>
            <a:r>
              <a:rPr lang="en-US" dirty="0" err="1"/>
              <a:t>Maclaurin</a:t>
            </a:r>
            <a:r>
              <a:rPr lang="en-US" dirty="0"/>
              <a:t> series, named after the Scottish mathematician Colin </a:t>
            </a:r>
            <a:r>
              <a:rPr lang="en-US" dirty="0" err="1"/>
              <a:t>Maclaurin</a:t>
            </a:r>
            <a:r>
              <a:rPr lang="en-US" dirty="0"/>
              <a:t>, who made extensive use of this special case of Taylor series in the 18th century.</a:t>
            </a:r>
          </a:p>
          <a:p>
            <a:pPr marL="274320" indent="-274320" eaLnBrk="1" fontAlgn="auto" hangingPunct="1">
              <a:spcAft>
                <a:spcPts val="0"/>
              </a:spcAft>
              <a:buClr>
                <a:schemeClr val="accent3"/>
              </a:buClr>
              <a:buFont typeface="Wingdings 2"/>
              <a:buChar char=""/>
              <a:defRPr/>
            </a:pPr>
            <a:r>
              <a:rPr lang="en-US" dirty="0"/>
              <a:t>It is common practice to approximate a function by using a finite number of terms of its Taylor series</a:t>
            </a:r>
            <a:r>
              <a:rPr lang="en-US" dirty="0" smtClean="0"/>
              <a:t>. </a:t>
            </a:r>
            <a:r>
              <a:rPr lang="en-US" dirty="0"/>
              <a:t>Taylor's theorem gives quantitative estimates on the error in this approximation. Any finite number of initial terms of the Taylor series of a function is called a Taylor polynomial. The Taylor series of a function is the limit of that function's Taylor polynomials, provided that the limit exists. A function may not be equal to its Taylor series, even if its Taylor series converges at every point. A function that is equal to its Taylor series in an open interval (or a disc in the complex plane) is known as an analytic function.</a:t>
            </a:r>
            <a:endParaRPr lang="el-GR" dirty="0"/>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barn(inVertical)">
                                      <p:cBhvr>
                                        <p:cTn id="11" dur="500"/>
                                        <p:tgtEl>
                                          <p:spTgt spid="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Effect transition="in" filter="barn(inVertical)">
                                      <p:cBhvr>
                                        <p:cTn id="16" dur="5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barn(inVertical)">
                                      <p:cBhvr>
                                        <p:cTn id="21"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r>
              <a:rPr lang="en-US" smtClean="0"/>
              <a:t>      Degrees of Polynomials</a:t>
            </a:r>
            <a:endParaRPr lang="el-GR" smtClean="0"/>
          </a:p>
        </p:txBody>
      </p:sp>
      <p:pic>
        <p:nvPicPr>
          <p:cNvPr id="14341" name="Picture 2"/>
          <p:cNvPicPr>
            <a:picLocks noGrp="1" noChangeAspect="1" noChangeArrowheads="1"/>
          </p:cNvPicPr>
          <p:nvPr>
            <p:ph idx="1"/>
          </p:nvPr>
        </p:nvPicPr>
        <p:blipFill>
          <a:blip r:embed="rId3"/>
          <a:srcRect/>
          <a:stretch>
            <a:fillRect/>
          </a:stretch>
        </p:blipFill>
        <p:spPr>
          <a:xfrm>
            <a:off x="1763713" y="2133600"/>
            <a:ext cx="5275262" cy="431800"/>
          </a:xfrm>
        </p:spPr>
      </p:pic>
      <p:pic>
        <p:nvPicPr>
          <p:cNvPr id="14342" name="Picture 3"/>
          <p:cNvPicPr>
            <a:picLocks noChangeAspect="1" noChangeArrowheads="1"/>
          </p:cNvPicPr>
          <p:nvPr/>
        </p:nvPicPr>
        <p:blipFill>
          <a:blip r:embed="rId4"/>
          <a:srcRect/>
          <a:stretch>
            <a:fillRect/>
          </a:stretch>
        </p:blipFill>
        <p:spPr bwMode="auto">
          <a:xfrm>
            <a:off x="1714500" y="3714750"/>
            <a:ext cx="5280025" cy="765175"/>
          </a:xfrm>
          <a:prstGeom prst="rect">
            <a:avLst/>
          </a:prstGeom>
          <a:noFill/>
          <a:ln w="9525">
            <a:noFill/>
            <a:miter lim="800000"/>
            <a:headEnd/>
            <a:tailEnd/>
          </a:ln>
        </p:spPr>
      </p:pic>
      <p:pic>
        <p:nvPicPr>
          <p:cNvPr id="14343" name="Picture 4"/>
          <p:cNvPicPr>
            <a:picLocks noChangeAspect="1" noChangeArrowheads="1"/>
          </p:cNvPicPr>
          <p:nvPr/>
        </p:nvPicPr>
        <p:blipFill>
          <a:blip r:embed="rId5"/>
          <a:srcRect/>
          <a:stretch>
            <a:fillRect/>
          </a:stretch>
        </p:blipFill>
        <p:spPr bwMode="auto">
          <a:xfrm>
            <a:off x="1857375" y="4786313"/>
            <a:ext cx="5280025" cy="1495425"/>
          </a:xfrm>
          <a:prstGeom prst="rect">
            <a:avLst/>
          </a:prstGeom>
          <a:noFill/>
          <a:ln w="9525">
            <a:noFill/>
            <a:miter lim="800000"/>
            <a:headEnd/>
            <a:tailEnd/>
          </a:ln>
        </p:spPr>
      </p:pic>
      <p:sp>
        <p:nvSpPr>
          <p:cNvPr id="14344"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4345"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graphicFrame>
        <p:nvGraphicFramePr>
          <p:cNvPr id="14339" name="Object 3"/>
          <p:cNvGraphicFramePr>
            <a:graphicFrameLocks noChangeAspect="1"/>
          </p:cNvGraphicFramePr>
          <p:nvPr/>
        </p:nvGraphicFramePr>
        <p:xfrm>
          <a:off x="1857375" y="2928938"/>
          <a:ext cx="4067175" cy="228600"/>
        </p:xfrm>
        <a:graphic>
          <a:graphicData uri="http://schemas.openxmlformats.org/presentationml/2006/ole">
            <p:oleObj spid="_x0000_s14339" name="Equation" r:id="rId6" imgW="4064000" imgH="228600" progId="">
              <p:embed/>
            </p:oleObj>
          </a:graphicData>
        </a:graphic>
      </p:graphicFrame>
      <p:sp>
        <p:nvSpPr>
          <p:cNvPr id="14346" name="10 - Ορθογώνιο"/>
          <p:cNvSpPr>
            <a:spLocks noChangeArrowheads="1"/>
          </p:cNvSpPr>
          <p:nvPr/>
        </p:nvSpPr>
        <p:spPr bwMode="auto">
          <a:xfrm>
            <a:off x="5643563" y="3286125"/>
            <a:ext cx="2571750" cy="292100"/>
          </a:xfrm>
          <a:prstGeom prst="rect">
            <a:avLst/>
          </a:prstGeom>
          <a:noFill/>
          <a:ln w="9525">
            <a:noFill/>
            <a:miter lim="800000"/>
            <a:headEnd/>
            <a:tailEnd/>
          </a:ln>
        </p:spPr>
        <p:txBody>
          <a:bodyPr>
            <a:spAutoFit/>
          </a:bodyPr>
          <a:lstStyle/>
          <a:p>
            <a:r>
              <a:rPr lang="en-US" sz="1300" b="1">
                <a:solidFill>
                  <a:srgbClr val="000000"/>
                </a:solidFill>
                <a:latin typeface="Calibri" pitchFamily="34" charset="0"/>
                <a:ea typeface="Calibri" pitchFamily="34" charset="0"/>
                <a:cs typeface="Times New Roman" pitchFamily="18" charset="0"/>
              </a:rPr>
              <a:t>(Polynomial of degree 1)</a:t>
            </a:r>
            <a:endParaRPr lang="en-US" sz="1300" b="1">
              <a:solidFill>
                <a:srgbClr val="000000"/>
              </a:solidFill>
              <a:ea typeface="Calibri" pitchFamily="34" charset="0"/>
              <a:cs typeface="Arial" charset="0"/>
            </a:endParaRP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r>
              <a:rPr lang="en-US" smtClean="0"/>
              <a:t>DEFINITIONS</a:t>
            </a:r>
            <a:endParaRPr lang="el-GR" smtClean="0"/>
          </a:p>
        </p:txBody>
      </p:sp>
      <p:pic>
        <p:nvPicPr>
          <p:cNvPr id="3074" name="Picture 2"/>
          <p:cNvPicPr>
            <a:picLocks noGrp="1" noChangeAspect="1" noChangeArrowheads="1"/>
          </p:cNvPicPr>
          <p:nvPr>
            <p:ph idx="1"/>
          </p:nvPr>
        </p:nvPicPr>
        <p:blipFill>
          <a:blip r:embed="rId2"/>
          <a:srcRect/>
          <a:stretch>
            <a:fillRect/>
          </a:stretch>
        </p:blipFill>
        <p:spPr>
          <a:xfrm>
            <a:off x="900113" y="2492375"/>
            <a:ext cx="6864350" cy="2232025"/>
          </a:xfrm>
        </p:spPr>
      </p:pic>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circle(in)">
                                      <p:cBhvr>
                                        <p:cTn id="7" dur="20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3164344</TotalTime>
  <Words>1285</Words>
  <Application>Microsoft Office PowerPoint</Application>
  <PresentationFormat>On-screen Show (4:3)</PresentationFormat>
  <Paragraphs>90</Paragraphs>
  <Slides>24</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24</vt:i4>
      </vt:variant>
    </vt:vector>
  </HeadingPairs>
  <TitlesOfParts>
    <vt:vector size="27" baseType="lpstr">
      <vt:lpstr>Ροή</vt:lpstr>
      <vt:lpstr>Equation</vt:lpstr>
      <vt:lpstr>Chart</vt:lpstr>
      <vt:lpstr>POLYNOMIALS</vt:lpstr>
      <vt:lpstr>Slide 2</vt:lpstr>
      <vt:lpstr>                     ΣΚΟΠΟΙ</vt:lpstr>
      <vt:lpstr>                     ΣΤΟΧΟΙ</vt:lpstr>
      <vt:lpstr>USABILITY OF POLYNOMIALS</vt:lpstr>
      <vt:lpstr>Polynomials are also used to model the trajectory of a cannonball</vt:lpstr>
      <vt:lpstr>TAYLOR  SERIES</vt:lpstr>
      <vt:lpstr>      Degrees of Polynomials</vt:lpstr>
      <vt:lpstr>DEFINITIONS</vt:lpstr>
      <vt:lpstr>EQUATION BETWEEN 2 POLYNOMIALS</vt:lpstr>
      <vt:lpstr>NUMERICAL VALUE OF A POLYNOMIAL</vt:lpstr>
      <vt:lpstr>ARITHMETICAL PRICE OF THE POLYNOMIAL</vt:lpstr>
      <vt:lpstr>In order to find X(x) and U(x) we follow a certain procedure</vt:lpstr>
      <vt:lpstr>Slide 14</vt:lpstr>
      <vt:lpstr> William George Horner</vt:lpstr>
      <vt:lpstr>       Horner’s Work</vt:lpstr>
      <vt:lpstr>CONSTRUCTION OF HORNER’S TABLE</vt:lpstr>
      <vt:lpstr>THE HORNER CONFIGURATION</vt:lpstr>
      <vt:lpstr>Abilities</vt:lpstr>
      <vt:lpstr>Just like the division of natural numbers</vt:lpstr>
      <vt:lpstr>COMPARISON AND CONTRAST BETWEEN THE AMERICAN AND THE GREEK MATHS BOOK</vt:lpstr>
      <vt:lpstr>    More differences…</vt:lpstr>
      <vt:lpstr> Similarities between the American and the Greek Maths book</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POLYNOMIALS</dc:title>
  <dc:creator>DoverOver</dc:creator>
  <cp:lastModifiedBy>dvoulga</cp:lastModifiedBy>
  <cp:revision>93</cp:revision>
  <dcterms:created xsi:type="dcterms:W3CDTF">2012-01-28T22:41:20Z</dcterms:created>
  <dcterms:modified xsi:type="dcterms:W3CDTF">2012-06-27T07:16:41Z</dcterms:modified>
</cp:coreProperties>
</file>